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28"/>
  </p:notesMasterIdLst>
  <p:handoutMasterIdLst>
    <p:handoutMasterId r:id="rId29"/>
  </p:handoutMasterIdLst>
  <p:sldIdLst>
    <p:sldId id="1296" r:id="rId2"/>
    <p:sldId id="1307" r:id="rId3"/>
    <p:sldId id="1308" r:id="rId4"/>
    <p:sldId id="1309" r:id="rId5"/>
    <p:sldId id="1312" r:id="rId6"/>
    <p:sldId id="1313" r:id="rId7"/>
    <p:sldId id="1314" r:id="rId8"/>
    <p:sldId id="1315" r:id="rId9"/>
    <p:sldId id="1316" r:id="rId10"/>
    <p:sldId id="1317" r:id="rId11"/>
    <p:sldId id="1318" r:id="rId12"/>
    <p:sldId id="1319" r:id="rId13"/>
    <p:sldId id="1320" r:id="rId14"/>
    <p:sldId id="1321" r:id="rId15"/>
    <p:sldId id="1322" r:id="rId16"/>
    <p:sldId id="1323" r:id="rId17"/>
    <p:sldId id="1324" r:id="rId18"/>
    <p:sldId id="1325" r:id="rId19"/>
    <p:sldId id="1326" r:id="rId20"/>
    <p:sldId id="1327" r:id="rId21"/>
    <p:sldId id="1328" r:id="rId22"/>
    <p:sldId id="1329" r:id="rId23"/>
    <p:sldId id="1330" r:id="rId24"/>
    <p:sldId id="1331" r:id="rId25"/>
    <p:sldId id="1332" r:id="rId26"/>
    <p:sldId id="1333" r:id="rId27"/>
  </p:sldIdLst>
  <p:sldSz cx="7775575" cy="109077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449" userDrawn="1">
          <p15:clr>
            <a:srgbClr val="A4A3A4"/>
          </p15:clr>
        </p15:guide>
        <p15:guide id="3" pos="4604" userDrawn="1">
          <p15:clr>
            <a:srgbClr val="A4A3A4"/>
          </p15:clr>
        </p15:guide>
        <p15:guide id="4" orient="horz" pos="6213" userDrawn="1">
          <p15:clr>
            <a:srgbClr val="A4A3A4"/>
          </p15:clr>
        </p15:guide>
        <p15:guide id="5" pos="294" userDrawn="1">
          <p15:clr>
            <a:srgbClr val="A4A3A4"/>
          </p15:clr>
        </p15:guide>
        <p15:guide id="6" orient="horz" pos="80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3794"/>
    <a:srgbClr val="FBE000"/>
    <a:srgbClr val="7F7F7F"/>
    <a:srgbClr val="B29E90"/>
    <a:srgbClr val="70A8AF"/>
    <a:srgbClr val="D3C0B2"/>
    <a:srgbClr val="2120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35" autoAdjust="0"/>
    <p:restoredTop sz="97110" autoAdjust="0"/>
  </p:normalViewPr>
  <p:slideViewPr>
    <p:cSldViewPr snapToGrid="0" showGuides="1">
      <p:cViewPr varScale="1">
        <p:scale>
          <a:sx n="56" d="100"/>
          <a:sy n="56" d="100"/>
        </p:scale>
        <p:origin x="2870" y="38"/>
      </p:cViewPr>
      <p:guideLst>
        <p:guide pos="2449"/>
        <p:guide pos="4604"/>
        <p:guide orient="horz" pos="6213"/>
        <p:guide pos="294"/>
        <p:guide orient="horz" pos="802"/>
      </p:guideLst>
    </p:cSldViewPr>
  </p:slideViewPr>
  <p:outlineViewPr>
    <p:cViewPr>
      <p:scale>
        <a:sx n="25" d="100"/>
        <a:sy n="25" d="100"/>
      </p:scale>
      <p:origin x="0" y="-8796"/>
    </p:cViewPr>
  </p:outlineViewPr>
  <p:notesTextViewPr>
    <p:cViewPr>
      <p:scale>
        <a:sx n="3" d="2"/>
        <a:sy n="3" d="2"/>
      </p:scale>
      <p:origin x="0" y="0"/>
    </p:cViewPr>
  </p:notesTextViewPr>
  <p:sorterViewPr>
    <p:cViewPr>
      <p:scale>
        <a:sx n="30" d="100"/>
        <a:sy n="30" d="100"/>
      </p:scale>
      <p:origin x="0" y="-32478"/>
    </p:cViewPr>
  </p:sorterViewPr>
  <p:notesViewPr>
    <p:cSldViewPr snapToGrid="0" showGuides="1">
      <p:cViewPr varScale="1">
        <p:scale>
          <a:sx n="74" d="100"/>
          <a:sy n="74" d="100"/>
        </p:scale>
        <p:origin x="2616" y="54"/>
      </p:cViewPr>
      <p:guideLst/>
    </p:cSldViewPr>
  </p:notesViewPr>
  <p:gridSpacing cx="75600" cy="756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99EEBC-801D-48ED-B535-298BB7EDD6B9}" type="datetimeFigureOut">
              <a:rPr lang="fr-CA" smtClean="0"/>
              <a:t>2022-09-27</a:t>
            </a:fld>
            <a:endParaRPr lang="fr-CA"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EDE7FE-8B5A-4903-B85A-8040D05696C6}" type="slidenum">
              <a:rPr lang="fr-CA" smtClean="0"/>
              <a:t>‹#›</a:t>
            </a:fld>
            <a:endParaRPr lang="fr-CA" dirty="0"/>
          </a:p>
        </p:txBody>
      </p:sp>
    </p:spTree>
    <p:extLst>
      <p:ext uri="{BB962C8B-B14F-4D97-AF65-F5344CB8AC3E}">
        <p14:creationId xmlns:p14="http://schemas.microsoft.com/office/powerpoint/2010/main" val="482858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C462C-9F76-4357-BB19-A4DE8D8E1FB0}" type="datetimeFigureOut">
              <a:rPr lang="fr-CA" smtClean="0"/>
              <a:t>2022-09-27</a:t>
            </a:fld>
            <a:endParaRPr lang="fr-CA" dirty="0"/>
          </a:p>
        </p:txBody>
      </p:sp>
      <p:sp>
        <p:nvSpPr>
          <p:cNvPr id="4" name="Slide Image Placeholder 3"/>
          <p:cNvSpPr>
            <a:spLocks noGrp="1" noRot="1" noChangeAspect="1"/>
          </p:cNvSpPr>
          <p:nvPr>
            <p:ph type="sldImg" idx="2"/>
          </p:nvPr>
        </p:nvSpPr>
        <p:spPr>
          <a:xfrm>
            <a:off x="2328863" y="1143000"/>
            <a:ext cx="2200275" cy="30861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EF6E3F-7229-435D-9B4A-E0ABCDF45996}" type="slidenum">
              <a:rPr lang="fr-CA" smtClean="0"/>
              <a:t>‹#›</a:t>
            </a:fld>
            <a:endParaRPr lang="fr-CA" dirty="0"/>
          </a:p>
        </p:txBody>
      </p:sp>
    </p:spTree>
    <p:extLst>
      <p:ext uri="{BB962C8B-B14F-4D97-AF65-F5344CB8AC3E}">
        <p14:creationId xmlns:p14="http://schemas.microsoft.com/office/powerpoint/2010/main" val="332869965"/>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Slide">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AD7F9BF-6F14-7241-8C70-8858D1F0DD75}"/>
              </a:ext>
            </a:extLst>
          </p:cNvPr>
          <p:cNvSpPr>
            <a:spLocks noGrp="1"/>
          </p:cNvSpPr>
          <p:nvPr>
            <p:ph type="pic" sz="quarter" idx="10" hasCustomPrompt="1"/>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solidFill>
            <a:schemeClr val="bg2">
              <a:lumMod val="95000"/>
            </a:schemeClr>
          </a:solidFill>
        </p:spPr>
        <p:txBody>
          <a:bodyPr wrap="square" anchor="ctr">
            <a:noAutofit/>
          </a:bodyPr>
          <a:lstStyle>
            <a:lvl1pPr marL="0" indent="0" algn="ctr">
              <a:buNone/>
              <a:defRPr sz="2863" b="1">
                <a:solidFill>
                  <a:schemeClr val="bg2"/>
                </a:solidFill>
                <a:latin typeface="Noto Sans" panose="020B0502040504020204" pitchFamily="34" charset="0"/>
                <a:ea typeface="Noto Sans" panose="020B0502040504020204" pitchFamily="34" charset="0"/>
                <a:cs typeface="Noto Sans" panose="020B0502040504020204" pitchFamily="34" charset="0"/>
              </a:defRPr>
            </a:lvl1pPr>
          </a:lstStyle>
          <a:p>
            <a:r>
              <a:rPr lang="en-CA" dirty="0"/>
              <a:t>PICTURE</a:t>
            </a:r>
            <a:endParaRPr lang="fr-CA" dirty="0"/>
          </a:p>
        </p:txBody>
      </p:sp>
      <p:pic>
        <p:nvPicPr>
          <p:cNvPr id="3" name="Picture 2">
            <a:extLst>
              <a:ext uri="{FF2B5EF4-FFF2-40B4-BE49-F238E27FC236}">
                <a16:creationId xmlns="" xmlns:a16="http://schemas.microsoft.com/office/drawing/2014/main" id="{00900524-69F1-1B4E-87D9-A9AF7C42B317}"/>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71639" y="9904886"/>
            <a:ext cx="1280061" cy="293943"/>
          </a:xfrm>
          <a:prstGeom prst="rect">
            <a:avLst/>
          </a:prstGeom>
          <a:ln>
            <a:noFill/>
          </a:ln>
          <a:extLst>
            <a:ext uri="{53640926-AAD7-44D8-BBD7-CCE9431645EC}">
              <a14:shadowObscured xmlns:a14="http://schemas.microsoft.com/office/drawing/2010/main"/>
            </a:ext>
          </a:extLst>
        </p:spPr>
      </p:pic>
      <p:sp>
        <p:nvSpPr>
          <p:cNvPr id="8" name="Text Box 5">
            <a:extLst>
              <a:ext uri="{FF2B5EF4-FFF2-40B4-BE49-F238E27FC236}">
                <a16:creationId xmlns="" xmlns:a16="http://schemas.microsoft.com/office/drawing/2014/main" id="{1BAA40D7-32A8-6E4B-95A1-AC745DC28F8A}"/>
              </a:ext>
            </a:extLst>
          </p:cNvPr>
          <p:cNvSpPr txBox="1"/>
          <p:nvPr userDrawn="1"/>
        </p:nvSpPr>
        <p:spPr>
          <a:xfrm>
            <a:off x="275957" y="9904886"/>
            <a:ext cx="5506279" cy="344064"/>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en-US" sz="700" dirty="0">
                <a:solidFill>
                  <a:srgbClr val="7F7F7F"/>
                </a:solidFill>
                <a:effectLst/>
                <a:latin typeface="Avenir Book" panose="02000503020000020003" pitchFamily="2" charset="0"/>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a:p>
            <a:pPr algn="ctr"/>
            <a:r>
              <a:rPr lang="en-US" sz="8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rPr>
              <a:t> </a:t>
            </a:r>
            <a:endParaRPr lang="en-IE" sz="1100" dirty="0">
              <a:solidFill>
                <a:srgbClr val="7F7F7F"/>
              </a:solidFill>
              <a:effectLst/>
              <a:latin typeface="Avenir Book" panose="02000503020000020003" pitchFamily="2" charset="0"/>
              <a:ea typeface="Calibri" panose="020F0502020204030204" pitchFamily="34" charset="0"/>
              <a:cs typeface="Times New Roman" panose="02020603050405020304" pitchFamily="18" charset="0"/>
            </a:endParaRPr>
          </a:p>
        </p:txBody>
      </p:sp>
      <p:sp>
        <p:nvSpPr>
          <p:cNvPr id="26" name="Text Placeholder 23">
            <a:extLst>
              <a:ext uri="{FF2B5EF4-FFF2-40B4-BE49-F238E27FC236}">
                <a16:creationId xmlns="" xmlns:a16="http://schemas.microsoft.com/office/drawing/2014/main" id="{AA85D60F-B1EE-6BE0-255A-ED9239FE2208}"/>
              </a:ext>
            </a:extLst>
          </p:cNvPr>
          <p:cNvSpPr>
            <a:spLocks noGrp="1"/>
          </p:cNvSpPr>
          <p:nvPr>
            <p:ph type="body" sz="quarter" idx="20" hasCustomPrompt="1"/>
          </p:nvPr>
        </p:nvSpPr>
        <p:spPr>
          <a:xfrm>
            <a:off x="660225" y="8573683"/>
            <a:ext cx="1605405" cy="669055"/>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7" name="Text Placeholder 23">
            <a:extLst>
              <a:ext uri="{FF2B5EF4-FFF2-40B4-BE49-F238E27FC236}">
                <a16:creationId xmlns="" xmlns:a16="http://schemas.microsoft.com/office/drawing/2014/main" id="{70358F64-0556-EECC-6C86-3C271595C87E}"/>
              </a:ext>
            </a:extLst>
          </p:cNvPr>
          <p:cNvSpPr>
            <a:spLocks noGrp="1"/>
          </p:cNvSpPr>
          <p:nvPr>
            <p:ph type="body" sz="quarter" idx="18" hasCustomPrompt="1"/>
          </p:nvPr>
        </p:nvSpPr>
        <p:spPr>
          <a:xfrm>
            <a:off x="2705929" y="8567153"/>
            <a:ext cx="1346158" cy="626742"/>
          </a:xfrm>
          <a:prstGeom prst="rect">
            <a:avLst/>
          </a:prstGeom>
        </p:spPr>
        <p:txBody>
          <a:bodyPr>
            <a:noAutofit/>
          </a:bodyPr>
          <a:lstStyle>
            <a:lvl1pPr marL="0" indent="0" algn="l">
              <a:spcBef>
                <a:spcPts val="0"/>
              </a:spcBef>
              <a:buNone/>
              <a:defRPr sz="1000" b="0" i="0">
                <a:solidFill>
                  <a:schemeClr val="bg1"/>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sp>
        <p:nvSpPr>
          <p:cNvPr id="28" name="Text Placeholder 32">
            <a:extLst>
              <a:ext uri="{FF2B5EF4-FFF2-40B4-BE49-F238E27FC236}">
                <a16:creationId xmlns="" xmlns:a16="http://schemas.microsoft.com/office/drawing/2014/main" id="{DB166BBF-847C-874C-40BF-A3710E92CB2F}"/>
              </a:ext>
            </a:extLst>
          </p:cNvPr>
          <p:cNvSpPr>
            <a:spLocks noGrp="1"/>
          </p:cNvSpPr>
          <p:nvPr>
            <p:ph type="body" sz="quarter" idx="13" hasCustomPrompt="1"/>
          </p:nvPr>
        </p:nvSpPr>
        <p:spPr>
          <a:xfrm>
            <a:off x="649763" y="5953453"/>
            <a:ext cx="3112055" cy="708318"/>
          </a:xfrm>
        </p:spPr>
        <p:txBody>
          <a:bodyPr>
            <a:noAutofit/>
          </a:bodyPr>
          <a:lstStyle>
            <a:lvl1pPr marL="0" indent="0" algn="l">
              <a:lnSpc>
                <a:spcPts val="4400"/>
              </a:lnSpc>
              <a:spcBef>
                <a:spcPts val="0"/>
              </a:spcBef>
              <a:buNone/>
              <a:defRPr sz="4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29" name="Text Placeholder 32">
            <a:extLst>
              <a:ext uri="{FF2B5EF4-FFF2-40B4-BE49-F238E27FC236}">
                <a16:creationId xmlns="" xmlns:a16="http://schemas.microsoft.com/office/drawing/2014/main" id="{821CC4C3-6A1E-CE99-BD6D-171639684093}"/>
              </a:ext>
            </a:extLst>
          </p:cNvPr>
          <p:cNvSpPr>
            <a:spLocks noGrp="1"/>
          </p:cNvSpPr>
          <p:nvPr>
            <p:ph type="body" sz="quarter" idx="16" hasCustomPrompt="1"/>
          </p:nvPr>
        </p:nvSpPr>
        <p:spPr>
          <a:xfrm>
            <a:off x="615896" y="5426960"/>
            <a:ext cx="4377573" cy="626742"/>
          </a:xfrm>
        </p:spPr>
        <p:txBody>
          <a:bodyPr anchor="t">
            <a:noAutofit/>
          </a:bodyPr>
          <a:lstStyle>
            <a:lvl1pPr marL="0" indent="0" algn="just">
              <a:lnSpc>
                <a:spcPct val="100000"/>
              </a:lnSpc>
              <a:spcBef>
                <a:spcPts val="0"/>
              </a:spcBef>
              <a:buNone/>
              <a:defRPr sz="3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0" name="Text Placeholder 32">
            <a:extLst>
              <a:ext uri="{FF2B5EF4-FFF2-40B4-BE49-F238E27FC236}">
                <a16:creationId xmlns="" xmlns:a16="http://schemas.microsoft.com/office/drawing/2014/main" id="{88936673-72E2-7BDF-4353-C966BEABD50F}"/>
              </a:ext>
            </a:extLst>
          </p:cNvPr>
          <p:cNvSpPr>
            <a:spLocks noGrp="1"/>
          </p:cNvSpPr>
          <p:nvPr>
            <p:ph type="body" sz="quarter" idx="21" hasCustomPrompt="1"/>
          </p:nvPr>
        </p:nvSpPr>
        <p:spPr>
          <a:xfrm>
            <a:off x="4342852" y="8569260"/>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524796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Final Slide">
    <p:spTree>
      <p:nvGrpSpPr>
        <p:cNvPr id="1" name=""/>
        <p:cNvGrpSpPr/>
        <p:nvPr/>
      </p:nvGrpSpPr>
      <p:grpSpPr>
        <a:xfrm>
          <a:off x="0" y="0"/>
          <a:ext cx="0" cy="0"/>
          <a:chOff x="0" y="0"/>
          <a:chExt cx="0" cy="0"/>
        </a:xfrm>
      </p:grpSpPr>
      <p:sp>
        <p:nvSpPr>
          <p:cNvPr id="6" name="Freeform 5">
            <a:extLst>
              <a:ext uri="{FF2B5EF4-FFF2-40B4-BE49-F238E27FC236}">
                <a16:creationId xmlns="" xmlns:a16="http://schemas.microsoft.com/office/drawing/2014/main" id="{8E5659A6-E184-6814-E302-C754E324652F}"/>
              </a:ext>
            </a:extLst>
          </p:cNvPr>
          <p:cNvSpPr/>
          <p:nvPr userDrawn="1"/>
        </p:nvSpPr>
        <p:spPr>
          <a:xfrm>
            <a:off x="-1"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Picture Placeholder 19">
            <a:extLst>
              <a:ext uri="{FF2B5EF4-FFF2-40B4-BE49-F238E27FC236}">
                <a16:creationId xmlns="" xmlns:a16="http://schemas.microsoft.com/office/drawing/2014/main" id="{1924F29A-9C7C-2EBC-7FDF-6F34BD346F3C}"/>
              </a:ext>
            </a:extLst>
          </p:cNvPr>
          <p:cNvSpPr>
            <a:spLocks noGrp="1"/>
          </p:cNvSpPr>
          <p:nvPr>
            <p:ph type="pic" sz="quarter" idx="10"/>
          </p:nvPr>
        </p:nvSpPr>
        <p:spPr>
          <a:xfrm>
            <a:off x="0" y="-359344"/>
            <a:ext cx="7775575" cy="5813200"/>
          </a:xfrm>
          <a:custGeom>
            <a:avLst/>
            <a:gdLst>
              <a:gd name="connsiteX0" fmla="*/ 7775574 w 7775575"/>
              <a:gd name="connsiteY0" fmla="*/ 1482206 h 5813200"/>
              <a:gd name="connsiteX1" fmla="*/ 7775575 w 7775575"/>
              <a:gd name="connsiteY1" fmla="*/ 2836712 h 5813200"/>
              <a:gd name="connsiteX2" fmla="*/ 8562 w 7775575"/>
              <a:gd name="connsiteY2" fmla="*/ 5813200 h 5813200"/>
              <a:gd name="connsiteX3" fmla="*/ 8563 w 7775575"/>
              <a:gd name="connsiteY3" fmla="*/ 4458693 h 5813200"/>
              <a:gd name="connsiteX4" fmla="*/ 8563 w 7775575"/>
              <a:gd name="connsiteY4" fmla="*/ 0 h 5813200"/>
              <a:gd name="connsiteX5" fmla="*/ 5929913 w 7775575"/>
              <a:gd name="connsiteY5" fmla="*/ 0 h 5813200"/>
              <a:gd name="connsiteX6" fmla="*/ 5929910 w 7775575"/>
              <a:gd name="connsiteY6" fmla="*/ 1 h 5813200"/>
              <a:gd name="connsiteX7" fmla="*/ 6334121 w 7775575"/>
              <a:gd name="connsiteY7" fmla="*/ 1 h 5813200"/>
              <a:gd name="connsiteX8" fmla="*/ 6334124 w 7775575"/>
              <a:gd name="connsiteY8" fmla="*/ 0 h 5813200"/>
              <a:gd name="connsiteX9" fmla="*/ 7775575 w 7775575"/>
              <a:gd name="connsiteY9" fmla="*/ 2 h 5813200"/>
              <a:gd name="connsiteX10" fmla="*/ 7775574 w 7775575"/>
              <a:gd name="connsiteY10" fmla="*/ 1327302 h 5813200"/>
              <a:gd name="connsiteX11" fmla="*/ 8563 w 7775575"/>
              <a:gd name="connsiteY11" fmla="*/ 4303789 h 5813200"/>
              <a:gd name="connsiteX12" fmla="*/ 8563 w 7775575"/>
              <a:gd name="connsiteY12" fmla="*/ 2525715 h 5813200"/>
              <a:gd name="connsiteX13" fmla="*/ 0 w 7775575"/>
              <a:gd name="connsiteY13" fmla="*/ 2525715 h 5813200"/>
              <a:gd name="connsiteX14" fmla="*/ 0 w 7775575"/>
              <a:gd name="connsiteY14" fmla="*/ 1018648 h 5813200"/>
              <a:gd name="connsiteX15" fmla="*/ 1 w 7775575"/>
              <a:gd name="connsiteY15" fmla="*/ 1018648 h 5813200"/>
              <a:gd name="connsiteX16" fmla="*/ 1 w 7775575"/>
              <a:gd name="connsiteY16" fmla="*/ 1 h 5813200"/>
              <a:gd name="connsiteX17" fmla="*/ 8563 w 7775575"/>
              <a:gd name="connsiteY17" fmla="*/ 1 h 581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75575" h="5813200">
                <a:moveTo>
                  <a:pt x="7775574" y="1482206"/>
                </a:moveTo>
                <a:lnTo>
                  <a:pt x="7775575" y="2836712"/>
                </a:lnTo>
                <a:lnTo>
                  <a:pt x="8562" y="5813200"/>
                </a:lnTo>
                <a:lnTo>
                  <a:pt x="8563" y="4458693"/>
                </a:lnTo>
                <a:close/>
                <a:moveTo>
                  <a:pt x="8563" y="0"/>
                </a:moveTo>
                <a:lnTo>
                  <a:pt x="5929913" y="0"/>
                </a:lnTo>
                <a:lnTo>
                  <a:pt x="5929910" y="1"/>
                </a:lnTo>
                <a:lnTo>
                  <a:pt x="6334121" y="1"/>
                </a:lnTo>
                <a:lnTo>
                  <a:pt x="6334124" y="0"/>
                </a:lnTo>
                <a:lnTo>
                  <a:pt x="7775575" y="2"/>
                </a:lnTo>
                <a:lnTo>
                  <a:pt x="7775574" y="1327302"/>
                </a:lnTo>
                <a:lnTo>
                  <a:pt x="8563" y="4303789"/>
                </a:lnTo>
                <a:lnTo>
                  <a:pt x="8563" y="2525715"/>
                </a:lnTo>
                <a:lnTo>
                  <a:pt x="0" y="2525715"/>
                </a:lnTo>
                <a:lnTo>
                  <a:pt x="0" y="1018648"/>
                </a:lnTo>
                <a:lnTo>
                  <a:pt x="1" y="1018648"/>
                </a:lnTo>
                <a:lnTo>
                  <a:pt x="1" y="1"/>
                </a:lnTo>
                <a:lnTo>
                  <a:pt x="8563" y="1"/>
                </a:lnTo>
                <a:close/>
              </a:path>
            </a:pathLst>
          </a:custGeom>
        </p:spPr>
        <p:txBody>
          <a:bodyPr wrap="square">
            <a:noAutofit/>
          </a:bodyPr>
          <a:lstStyle/>
          <a:p>
            <a:endParaRPr lang="en-US" dirty="0"/>
          </a:p>
        </p:txBody>
      </p:sp>
      <p:sp>
        <p:nvSpPr>
          <p:cNvPr id="23" name="Freeform 22">
            <a:extLst>
              <a:ext uri="{FF2B5EF4-FFF2-40B4-BE49-F238E27FC236}">
                <a16:creationId xmlns="" xmlns:a16="http://schemas.microsoft.com/office/drawing/2014/main" id="{1FE300EC-D86B-03AE-3349-62D73E36FE0A}"/>
              </a:ext>
            </a:extLst>
          </p:cNvPr>
          <p:cNvSpPr/>
          <p:nvPr/>
        </p:nvSpPr>
        <p:spPr>
          <a:xfrm>
            <a:off x="591044"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4" name="Freeform 23">
            <a:extLst>
              <a:ext uri="{FF2B5EF4-FFF2-40B4-BE49-F238E27FC236}">
                <a16:creationId xmlns="" xmlns:a16="http://schemas.microsoft.com/office/drawing/2014/main" id="{EAD60261-7202-3018-8C71-F51ED67DCD35}"/>
              </a:ext>
            </a:extLst>
          </p:cNvPr>
          <p:cNvSpPr/>
          <p:nvPr/>
        </p:nvSpPr>
        <p:spPr>
          <a:xfrm>
            <a:off x="2448679" y="9062852"/>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5" name="Text Placeholder 23">
            <a:extLst>
              <a:ext uri="{FF2B5EF4-FFF2-40B4-BE49-F238E27FC236}">
                <a16:creationId xmlns="" xmlns:a16="http://schemas.microsoft.com/office/drawing/2014/main" id="{65A90417-11EB-F13F-EF27-4A4FEB8496C9}"/>
              </a:ext>
            </a:extLst>
          </p:cNvPr>
          <p:cNvSpPr>
            <a:spLocks noGrp="1"/>
          </p:cNvSpPr>
          <p:nvPr userDrawn="1">
            <p:ph type="body" sz="quarter" idx="20" hasCustomPrompt="1"/>
          </p:nvPr>
        </p:nvSpPr>
        <p:spPr>
          <a:xfrm>
            <a:off x="635373" y="9102115"/>
            <a:ext cx="1605405" cy="669055"/>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2022 – 2024</a:t>
            </a:r>
          </a:p>
          <a:p>
            <a:pPr lvl="0"/>
            <a:r>
              <a:rPr lang="en-US" dirty="0"/>
              <a:t>Document Name</a:t>
            </a:r>
          </a:p>
        </p:txBody>
      </p:sp>
      <p:sp>
        <p:nvSpPr>
          <p:cNvPr id="26" name="Text Placeholder 23">
            <a:extLst>
              <a:ext uri="{FF2B5EF4-FFF2-40B4-BE49-F238E27FC236}">
                <a16:creationId xmlns="" xmlns:a16="http://schemas.microsoft.com/office/drawing/2014/main" id="{5A358EF5-57E1-42F5-9B0D-C2CD3D7953B5}"/>
              </a:ext>
            </a:extLst>
          </p:cNvPr>
          <p:cNvSpPr>
            <a:spLocks noGrp="1"/>
          </p:cNvSpPr>
          <p:nvPr userDrawn="1">
            <p:ph type="body" sz="quarter" idx="18" hasCustomPrompt="1"/>
          </p:nvPr>
        </p:nvSpPr>
        <p:spPr>
          <a:xfrm>
            <a:off x="2681077" y="9095585"/>
            <a:ext cx="1346158" cy="626742"/>
          </a:xfrm>
          <a:prstGeom prst="rect">
            <a:avLst/>
          </a:prstGeom>
        </p:spPr>
        <p:txBody>
          <a:bodyPr>
            <a:noAutofit/>
          </a:bodyPr>
          <a:lstStyle>
            <a:lvl1pPr marL="0" indent="0" algn="l">
              <a:spcBef>
                <a:spcPts val="0"/>
              </a:spcBef>
              <a:buNone/>
              <a:defRPr sz="1000" b="0" i="0">
                <a:solidFill>
                  <a:srgbClr val="7F7F7F"/>
                </a:solidFill>
                <a:latin typeface="Calibri" panose="020F0502020204030204" pitchFamily="34" charset="0"/>
                <a:cs typeface="Calibri" panose="020F0502020204030204" pitchFamily="34" charset="0"/>
              </a:defRPr>
            </a:lvl1pPr>
          </a:lstStyle>
          <a:p>
            <a:pPr lvl="0"/>
            <a:r>
              <a:rPr lang="en-US" dirty="0"/>
              <a:t>By</a:t>
            </a:r>
          </a:p>
          <a:p>
            <a:pPr lvl="0"/>
            <a:r>
              <a:rPr lang="en-US" dirty="0"/>
              <a:t>Partner Name</a:t>
            </a:r>
          </a:p>
        </p:txBody>
      </p:sp>
      <p:pic>
        <p:nvPicPr>
          <p:cNvPr id="32" name="Picture 31">
            <a:extLst>
              <a:ext uri="{FF2B5EF4-FFF2-40B4-BE49-F238E27FC236}">
                <a16:creationId xmlns="" xmlns:a16="http://schemas.microsoft.com/office/drawing/2014/main" id="{4D6D6889-BFF3-A55C-F753-290FB102CBFE}"/>
              </a:ext>
            </a:extLst>
          </p:cNvPr>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027886" y="10254262"/>
            <a:ext cx="1280061" cy="293943"/>
          </a:xfrm>
          <a:prstGeom prst="rect">
            <a:avLst/>
          </a:prstGeom>
          <a:ln>
            <a:noFill/>
          </a:ln>
          <a:extLst>
            <a:ext uri="{53640926-AAD7-44D8-BBD7-CCE9431645EC}">
              <a14:shadowObscured xmlns:a14="http://schemas.microsoft.com/office/drawing/2010/main"/>
            </a:ext>
          </a:extLst>
        </p:spPr>
      </p:pic>
      <p:sp>
        <p:nvSpPr>
          <p:cNvPr id="33" name="Text Placeholder 32">
            <a:extLst>
              <a:ext uri="{FF2B5EF4-FFF2-40B4-BE49-F238E27FC236}">
                <a16:creationId xmlns="" xmlns:a16="http://schemas.microsoft.com/office/drawing/2014/main" id="{FF447807-2B41-0600-D480-F9B022151ABF}"/>
              </a:ext>
            </a:extLst>
          </p:cNvPr>
          <p:cNvSpPr>
            <a:spLocks noGrp="1"/>
          </p:cNvSpPr>
          <p:nvPr userDrawn="1">
            <p:ph type="body" sz="quarter" idx="13" hasCustomPrompt="1"/>
          </p:nvPr>
        </p:nvSpPr>
        <p:spPr>
          <a:xfrm>
            <a:off x="624911" y="6481885"/>
            <a:ext cx="3112055" cy="708318"/>
          </a:xfrm>
        </p:spPr>
        <p:txBody>
          <a:bodyPr>
            <a:noAutofit/>
          </a:bodyPr>
          <a:lstStyle>
            <a:lvl1pPr marL="0" indent="0" algn="l">
              <a:lnSpc>
                <a:spcPts val="4400"/>
              </a:lnSpc>
              <a:spcBef>
                <a:spcPts val="0"/>
              </a:spcBef>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HEADING</a:t>
            </a:r>
            <a:endParaRPr lang="en-US" dirty="0"/>
          </a:p>
        </p:txBody>
      </p:sp>
      <p:sp>
        <p:nvSpPr>
          <p:cNvPr id="34" name="Text Placeholder 32">
            <a:extLst>
              <a:ext uri="{FF2B5EF4-FFF2-40B4-BE49-F238E27FC236}">
                <a16:creationId xmlns="" xmlns:a16="http://schemas.microsoft.com/office/drawing/2014/main" id="{E3556288-54A4-33B5-ACBA-E8ACDBF13303}"/>
              </a:ext>
            </a:extLst>
          </p:cNvPr>
          <p:cNvSpPr>
            <a:spLocks noGrp="1"/>
          </p:cNvSpPr>
          <p:nvPr userDrawn="1">
            <p:ph type="body" sz="quarter" idx="16" hasCustomPrompt="1"/>
          </p:nvPr>
        </p:nvSpPr>
        <p:spPr>
          <a:xfrm>
            <a:off x="591044" y="5955392"/>
            <a:ext cx="4377573" cy="626742"/>
          </a:xfrm>
        </p:spPr>
        <p:txBody>
          <a:bodyPr anchor="t">
            <a:noAutofit/>
          </a:bodyPr>
          <a:lstStyle>
            <a:lvl1pPr marL="0" indent="0" algn="just">
              <a:lnSpc>
                <a:spcPct val="100000"/>
              </a:lnSpc>
              <a:spcBef>
                <a:spcPts val="0"/>
              </a:spcBef>
              <a:buNone/>
              <a:defRPr sz="32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GUIDE TO</a:t>
            </a:r>
            <a:endParaRPr lang="en-US" dirty="0"/>
          </a:p>
        </p:txBody>
      </p:sp>
      <p:sp>
        <p:nvSpPr>
          <p:cNvPr id="35" name="Text Placeholder 32">
            <a:extLst>
              <a:ext uri="{FF2B5EF4-FFF2-40B4-BE49-F238E27FC236}">
                <a16:creationId xmlns="" xmlns:a16="http://schemas.microsoft.com/office/drawing/2014/main" id="{D47693AC-19C6-9FA1-1BCD-55B80FA5E481}"/>
              </a:ext>
            </a:extLst>
          </p:cNvPr>
          <p:cNvSpPr>
            <a:spLocks noGrp="1"/>
          </p:cNvSpPr>
          <p:nvPr userDrawn="1">
            <p:ph type="body" sz="quarter" idx="21" hasCustomPrompt="1"/>
          </p:nvPr>
        </p:nvSpPr>
        <p:spPr>
          <a:xfrm>
            <a:off x="4318000" y="9097692"/>
            <a:ext cx="3457574" cy="626742"/>
          </a:xfrm>
          <a:solidFill>
            <a:srgbClr val="E43794"/>
          </a:solidFill>
        </p:spPr>
        <p:txBody>
          <a:bodyPr anchor="ctr">
            <a:noAutofit/>
          </a:bodyPr>
          <a:lstStyle>
            <a:lvl1pPr marL="0" indent="0" algn="just">
              <a:lnSpc>
                <a:spcPct val="100000"/>
              </a:lnSpc>
              <a:spcBef>
                <a:spcPts val="0"/>
              </a:spcBef>
              <a:buNone/>
              <a:defRPr sz="2400" b="0" i="0">
                <a:solidFill>
                  <a:schemeClr val="bg1"/>
                </a:solidFill>
                <a:highlight>
                  <a:srgbClr val="E43794"/>
                </a:highlight>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 </a:t>
            </a:r>
            <a:r>
              <a:rPr lang="en-GB" dirty="0" err="1"/>
              <a:t>www.website.eu</a:t>
            </a:r>
            <a:endParaRPr lang="en-US" dirty="0"/>
          </a:p>
        </p:txBody>
      </p:sp>
    </p:spTree>
    <p:extLst>
      <p:ext uri="{BB962C8B-B14F-4D97-AF65-F5344CB8AC3E}">
        <p14:creationId xmlns:p14="http://schemas.microsoft.com/office/powerpoint/2010/main" val="38117426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Photo Slide with logo">
    <p:spTree>
      <p:nvGrpSpPr>
        <p:cNvPr id="1" name=""/>
        <p:cNvGrpSpPr/>
        <p:nvPr/>
      </p:nvGrpSpPr>
      <p:grpSpPr>
        <a:xfrm>
          <a:off x="0" y="0"/>
          <a:ext cx="0" cy="0"/>
          <a:chOff x="0" y="0"/>
          <a:chExt cx="0" cy="0"/>
        </a:xfrm>
      </p:grpSpPr>
      <p:sp>
        <p:nvSpPr>
          <p:cNvPr id="9" name="Freeform 8">
            <a:extLst>
              <a:ext uri="{FF2B5EF4-FFF2-40B4-BE49-F238E27FC236}">
                <a16:creationId xmlns="" xmlns:a16="http://schemas.microsoft.com/office/drawing/2014/main" id="{71EC3B35-9BE5-F64A-AF9D-8AC3A68E1F83}"/>
              </a:ext>
            </a:extLst>
          </p:cNvPr>
          <p:cNvSpPr/>
          <p:nvPr userDrawn="1"/>
        </p:nvSpPr>
        <p:spPr>
          <a:xfrm>
            <a:off x="0" y="6319157"/>
            <a:ext cx="7775575" cy="4588554"/>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5" h="7985044">
                <a:moveTo>
                  <a:pt x="7775575" y="0"/>
                </a:moveTo>
                <a:lnTo>
                  <a:pt x="7775575" y="2286116"/>
                </a:lnTo>
                <a:lnTo>
                  <a:pt x="3591296" y="7985044"/>
                </a:lnTo>
                <a:lnTo>
                  <a:pt x="0" y="7985044"/>
                </a:lnTo>
                <a:lnTo>
                  <a:pt x="0" y="3577812"/>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Picture Placeholder 7">
            <a:extLst>
              <a:ext uri="{FF2B5EF4-FFF2-40B4-BE49-F238E27FC236}">
                <a16:creationId xmlns="" xmlns:a16="http://schemas.microsoft.com/office/drawing/2014/main" id="{90FF00C7-7CF0-4328-B870-683CB9DA8687}"/>
              </a:ext>
            </a:extLst>
          </p:cNvPr>
          <p:cNvSpPr>
            <a:spLocks noGrp="1"/>
          </p:cNvSpPr>
          <p:nvPr>
            <p:ph type="pic" sz="quarter" idx="12"/>
          </p:nvPr>
        </p:nvSpPr>
        <p:spPr>
          <a:xfrm>
            <a:off x="0" y="3"/>
            <a:ext cx="7775574" cy="9934683"/>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wrap="square">
            <a:noAutofit/>
          </a:bodyPr>
          <a:lstStyle/>
          <a:p>
            <a:endParaRPr lang="fr-CA" dirty="0"/>
          </a:p>
        </p:txBody>
      </p:sp>
      <p:sp>
        <p:nvSpPr>
          <p:cNvPr id="10" name="Text Placeholder 32">
            <a:extLst>
              <a:ext uri="{FF2B5EF4-FFF2-40B4-BE49-F238E27FC236}">
                <a16:creationId xmlns="" xmlns:a16="http://schemas.microsoft.com/office/drawing/2014/main" id="{935305A0-DFDB-0740-B78F-607AFB51330C}"/>
              </a:ext>
            </a:extLst>
          </p:cNvPr>
          <p:cNvSpPr>
            <a:spLocks noGrp="1"/>
          </p:cNvSpPr>
          <p:nvPr>
            <p:ph type="body" sz="quarter" idx="13" hasCustomPrompt="1"/>
          </p:nvPr>
        </p:nvSpPr>
        <p:spPr>
          <a:xfrm>
            <a:off x="3085545" y="481336"/>
            <a:ext cx="3112055" cy="708318"/>
          </a:xfrm>
        </p:spPr>
        <p:txBody>
          <a:bodyPr>
            <a:noAutofit/>
          </a:bodyPr>
          <a:lstStyle>
            <a:lvl1pPr marL="0" indent="0" algn="l">
              <a:buNone/>
              <a:defRPr sz="40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Who We Are</a:t>
            </a:r>
            <a:endParaRPr lang="en-US" dirty="0"/>
          </a:p>
        </p:txBody>
      </p:sp>
      <p:sp>
        <p:nvSpPr>
          <p:cNvPr id="11" name="Text Placeholder 32">
            <a:extLst>
              <a:ext uri="{FF2B5EF4-FFF2-40B4-BE49-F238E27FC236}">
                <a16:creationId xmlns="" xmlns:a16="http://schemas.microsoft.com/office/drawing/2014/main" id="{042E1661-F862-4B4E-8E25-9C86B6BCC482}"/>
              </a:ext>
            </a:extLst>
          </p:cNvPr>
          <p:cNvSpPr>
            <a:spLocks noGrp="1"/>
          </p:cNvSpPr>
          <p:nvPr>
            <p:ph type="body" sz="quarter" idx="15" hasCustomPrompt="1"/>
          </p:nvPr>
        </p:nvSpPr>
        <p:spPr>
          <a:xfrm>
            <a:off x="3085545" y="2483034"/>
            <a:ext cx="4377573" cy="756556"/>
          </a:xfrm>
        </p:spPr>
        <p:txBody>
          <a:bodyPr anchor="t">
            <a:noAutofit/>
          </a:bodyPr>
          <a:lstStyle>
            <a:lvl1pPr marL="0" indent="0" algn="just">
              <a:lnSpc>
                <a:spcPct val="100000"/>
              </a:lnSpc>
              <a:spcBef>
                <a:spcPts val="0"/>
              </a:spcBef>
              <a:buNone/>
              <a:defRPr sz="1200" b="1"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15" name="Text Placeholder 32">
            <a:extLst>
              <a:ext uri="{FF2B5EF4-FFF2-40B4-BE49-F238E27FC236}">
                <a16:creationId xmlns="" xmlns:a16="http://schemas.microsoft.com/office/drawing/2014/main" id="{5FF2D31E-F4F5-EE49-8797-F33210C2C8A5}"/>
              </a:ext>
            </a:extLst>
          </p:cNvPr>
          <p:cNvSpPr>
            <a:spLocks noGrp="1"/>
          </p:cNvSpPr>
          <p:nvPr>
            <p:ph type="body" sz="quarter" idx="16" hasCustomPrompt="1"/>
          </p:nvPr>
        </p:nvSpPr>
        <p:spPr>
          <a:xfrm>
            <a:off x="3085545" y="1522973"/>
            <a:ext cx="4377573" cy="626742"/>
          </a:xfrm>
        </p:spPr>
        <p:txBody>
          <a:bodyPr anchor="t">
            <a:noAutofit/>
          </a:bodyPr>
          <a:lstStyle>
            <a:lvl1pPr marL="0" indent="0" algn="just">
              <a:lnSpc>
                <a:spcPct val="100000"/>
              </a:lnSpc>
              <a:spcBef>
                <a:spcPts val="0"/>
              </a:spcBef>
              <a:buNone/>
              <a:defRPr sz="20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16" name="Picture 15" descr="Logo&#10;&#10;Description automatically generated">
            <a:extLst>
              <a:ext uri="{FF2B5EF4-FFF2-40B4-BE49-F238E27FC236}">
                <a16:creationId xmlns="" xmlns:a16="http://schemas.microsoft.com/office/drawing/2014/main" id="{424BB6BA-794D-A643-8228-D7F61D4ADD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38071" y="8556170"/>
            <a:ext cx="2057779" cy="1878841"/>
          </a:xfrm>
          <a:prstGeom prst="rect">
            <a:avLst/>
          </a:prstGeom>
        </p:spPr>
      </p:pic>
    </p:spTree>
    <p:extLst>
      <p:ext uri="{BB962C8B-B14F-4D97-AF65-F5344CB8AC3E}">
        <p14:creationId xmlns:p14="http://schemas.microsoft.com/office/powerpoint/2010/main" val="35541707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hoto Slide with logo">
    <p:spTree>
      <p:nvGrpSpPr>
        <p:cNvPr id="1" name=""/>
        <p:cNvGrpSpPr/>
        <p:nvPr/>
      </p:nvGrpSpPr>
      <p:grpSpPr>
        <a:xfrm>
          <a:off x="0" y="0"/>
          <a:ext cx="0" cy="0"/>
          <a:chOff x="0" y="0"/>
          <a:chExt cx="0" cy="0"/>
        </a:xfrm>
      </p:grpSpPr>
      <p:sp>
        <p:nvSpPr>
          <p:cNvPr id="9" name="Freeform 8">
            <a:extLst>
              <a:ext uri="{FF2B5EF4-FFF2-40B4-BE49-F238E27FC236}">
                <a16:creationId xmlns="" xmlns:a16="http://schemas.microsoft.com/office/drawing/2014/main" id="{71EC3B35-9BE5-F64A-AF9D-8AC3A68E1F83}"/>
              </a:ext>
            </a:extLst>
          </p:cNvPr>
          <p:cNvSpPr/>
          <p:nvPr userDrawn="1"/>
        </p:nvSpPr>
        <p:spPr>
          <a:xfrm rot="10800000" flipH="1">
            <a:off x="-2" y="-1"/>
            <a:ext cx="7775575" cy="4923987"/>
          </a:xfrm>
          <a:custGeom>
            <a:avLst/>
            <a:gdLst>
              <a:gd name="connsiteX0" fmla="*/ 7775575 w 7775575"/>
              <a:gd name="connsiteY0" fmla="*/ 0 h 7985044"/>
              <a:gd name="connsiteX1" fmla="*/ 7775575 w 7775575"/>
              <a:gd name="connsiteY1" fmla="*/ 2286116 h 7985044"/>
              <a:gd name="connsiteX2" fmla="*/ 3591296 w 7775575"/>
              <a:gd name="connsiteY2" fmla="*/ 7985044 h 7985044"/>
              <a:gd name="connsiteX3" fmla="*/ 0 w 7775575"/>
              <a:gd name="connsiteY3" fmla="*/ 7985044 h 7985044"/>
              <a:gd name="connsiteX4" fmla="*/ 0 w 7775575"/>
              <a:gd name="connsiteY4" fmla="*/ 3577812 h 7985044"/>
              <a:gd name="connsiteX0" fmla="*/ 7775575 w 7775575"/>
              <a:gd name="connsiteY0" fmla="*/ 0 h 7985044"/>
              <a:gd name="connsiteX1" fmla="*/ 7775575 w 7775575"/>
              <a:gd name="connsiteY1" fmla="*/ 972559 h 7985044"/>
              <a:gd name="connsiteX2" fmla="*/ 3591296 w 7775575"/>
              <a:gd name="connsiteY2" fmla="*/ 7985044 h 7985044"/>
              <a:gd name="connsiteX3" fmla="*/ 0 w 7775575"/>
              <a:gd name="connsiteY3" fmla="*/ 7985044 h 7985044"/>
              <a:gd name="connsiteX4" fmla="*/ 0 w 7775575"/>
              <a:gd name="connsiteY4" fmla="*/ 3577812 h 7985044"/>
              <a:gd name="connsiteX5" fmla="*/ 7775575 w 7775575"/>
              <a:gd name="connsiteY5" fmla="*/ 0 h 7985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5575" h="7985044">
                <a:moveTo>
                  <a:pt x="7775575" y="0"/>
                </a:moveTo>
                <a:lnTo>
                  <a:pt x="7775575" y="972559"/>
                </a:lnTo>
                <a:lnTo>
                  <a:pt x="3591296" y="7985044"/>
                </a:lnTo>
                <a:lnTo>
                  <a:pt x="0" y="7985044"/>
                </a:lnTo>
                <a:lnTo>
                  <a:pt x="0" y="3577812"/>
                </a:lnTo>
                <a:lnTo>
                  <a:pt x="7775575" y="0"/>
                </a:lnTo>
                <a:close/>
              </a:path>
            </a:pathLst>
          </a:custGeom>
          <a:solidFill>
            <a:srgbClr val="E4379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Slide Number Placeholder 2">
            <a:extLst>
              <a:ext uri="{FF2B5EF4-FFF2-40B4-BE49-F238E27FC236}">
                <a16:creationId xmlns="" xmlns:a16="http://schemas.microsoft.com/office/drawing/2014/main" id="{6F390727-7F66-4BB0-A4EA-A164CFE7F170}"/>
              </a:ext>
            </a:extLst>
          </p:cNvPr>
          <p:cNvSpPr>
            <a:spLocks noGrp="1"/>
          </p:cNvSpPr>
          <p:nvPr>
            <p:ph type="sldNum" sz="quarter" idx="14"/>
          </p:nvPr>
        </p:nvSpPr>
        <p:spPr>
          <a:xfrm>
            <a:off x="4924799" y="10435012"/>
            <a:ext cx="2743200" cy="365125"/>
          </a:xfrm>
        </p:spPr>
        <p:txBody>
          <a:bodyPr/>
          <a:lstStyle/>
          <a:p>
            <a:fld id="{9C527BFA-2C0E-4CEC-B6A5-913A56FEF4B4}" type="slidenum">
              <a:rPr lang="fr-CA" smtClean="0"/>
              <a:pPr/>
              <a:t>‹#›</a:t>
            </a:fld>
            <a:endParaRPr lang="fr-CA" dirty="0"/>
          </a:p>
        </p:txBody>
      </p:sp>
      <p:sp>
        <p:nvSpPr>
          <p:cNvPr id="3" name="Text Placeholder 32">
            <a:extLst>
              <a:ext uri="{FF2B5EF4-FFF2-40B4-BE49-F238E27FC236}">
                <a16:creationId xmlns="" xmlns:a16="http://schemas.microsoft.com/office/drawing/2014/main" id="{9021ADEA-DEB5-AB70-4D65-C0E757DF8D93}"/>
              </a:ext>
            </a:extLst>
          </p:cNvPr>
          <p:cNvSpPr>
            <a:spLocks noGrp="1"/>
          </p:cNvSpPr>
          <p:nvPr>
            <p:ph type="body" sz="quarter" idx="15" hasCustomPrompt="1"/>
          </p:nvPr>
        </p:nvSpPr>
        <p:spPr>
          <a:xfrm>
            <a:off x="724002" y="5868271"/>
            <a:ext cx="6234938" cy="748519"/>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4" name="Text Placeholder 32">
            <a:extLst>
              <a:ext uri="{FF2B5EF4-FFF2-40B4-BE49-F238E27FC236}">
                <a16:creationId xmlns="" xmlns:a16="http://schemas.microsoft.com/office/drawing/2014/main" id="{7C396ABE-F592-70E0-388B-6E6AFFBDAFFF}"/>
              </a:ext>
            </a:extLst>
          </p:cNvPr>
          <p:cNvSpPr>
            <a:spLocks noGrp="1"/>
          </p:cNvSpPr>
          <p:nvPr>
            <p:ph type="body" sz="quarter" idx="16" hasCustomPrompt="1"/>
          </p:nvPr>
        </p:nvSpPr>
        <p:spPr>
          <a:xfrm>
            <a:off x="724002" y="7474868"/>
            <a:ext cx="6234937" cy="2659671"/>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7" name="Text Placeholder 32">
            <a:extLst>
              <a:ext uri="{FF2B5EF4-FFF2-40B4-BE49-F238E27FC236}">
                <a16:creationId xmlns="" xmlns:a16="http://schemas.microsoft.com/office/drawing/2014/main" id="{502ABE88-3CF4-5D25-1D23-632398653164}"/>
              </a:ext>
            </a:extLst>
          </p:cNvPr>
          <p:cNvSpPr>
            <a:spLocks noGrp="1"/>
          </p:cNvSpPr>
          <p:nvPr>
            <p:ph type="body" sz="quarter" idx="17" hasCustomPrompt="1"/>
          </p:nvPr>
        </p:nvSpPr>
        <p:spPr>
          <a:xfrm>
            <a:off x="724002" y="6595958"/>
            <a:ext cx="6234937" cy="662313"/>
          </a:xfrm>
        </p:spPr>
        <p:txBody>
          <a:bodyPr anchor="t">
            <a:noAutofit/>
          </a:bodyPr>
          <a:lstStyle>
            <a:lvl1pPr marL="0" indent="0" algn="l">
              <a:lnSpc>
                <a:spcPts val="1860"/>
              </a:lnSpc>
              <a:spcBef>
                <a:spcPts val="0"/>
              </a:spcBef>
              <a:buNone/>
              <a:defRPr sz="1800" b="0"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sp>
        <p:nvSpPr>
          <p:cNvPr id="13" name="Picture Placeholder 12">
            <a:extLst>
              <a:ext uri="{FF2B5EF4-FFF2-40B4-BE49-F238E27FC236}">
                <a16:creationId xmlns="" xmlns:a16="http://schemas.microsoft.com/office/drawing/2014/main" id="{ED08A6C0-F136-1A97-7A4B-ABA419135644}"/>
              </a:ext>
            </a:extLst>
          </p:cNvPr>
          <p:cNvSpPr>
            <a:spLocks noGrp="1"/>
          </p:cNvSpPr>
          <p:nvPr>
            <p:ph type="pic" sz="quarter" idx="18"/>
          </p:nvPr>
        </p:nvSpPr>
        <p:spPr>
          <a:xfrm flipH="1">
            <a:off x="-1" y="0"/>
            <a:ext cx="7775574" cy="5868271"/>
          </a:xfrm>
          <a:custGeom>
            <a:avLst/>
            <a:gdLst>
              <a:gd name="connsiteX0" fmla="*/ 0 w 7775574"/>
              <a:gd name="connsiteY0" fmla="*/ 0 h 6655317"/>
              <a:gd name="connsiteX1" fmla="*/ 434047 w 7775574"/>
              <a:gd name="connsiteY1" fmla="*/ 0 h 6655317"/>
              <a:gd name="connsiteX2" fmla="*/ 7775574 w 7775574"/>
              <a:gd name="connsiteY2" fmla="*/ 4655181 h 6655317"/>
              <a:gd name="connsiteX3" fmla="*/ 7775574 w 7775574"/>
              <a:gd name="connsiteY3" fmla="*/ 5586748 h 6655317"/>
              <a:gd name="connsiteX4" fmla="*/ 7775574 w 7775574"/>
              <a:gd name="connsiteY4" fmla="*/ 5723750 h 6655317"/>
              <a:gd name="connsiteX5" fmla="*/ 7775574 w 7775574"/>
              <a:gd name="connsiteY5" fmla="*/ 6655317 h 6655317"/>
              <a:gd name="connsiteX6" fmla="*/ 0 w 7775574"/>
              <a:gd name="connsiteY6" fmla="*/ 4308175 h 6655317"/>
              <a:gd name="connsiteX7" fmla="*/ 0 w 7775574"/>
              <a:gd name="connsiteY7" fmla="*/ 3376608 h 6655317"/>
              <a:gd name="connsiteX8" fmla="*/ 0 w 7775574"/>
              <a:gd name="connsiteY8" fmla="*/ 931567 h 6655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5574" h="6655317">
                <a:moveTo>
                  <a:pt x="0" y="0"/>
                </a:moveTo>
                <a:lnTo>
                  <a:pt x="434047" y="0"/>
                </a:lnTo>
                <a:lnTo>
                  <a:pt x="7775574" y="4655181"/>
                </a:lnTo>
                <a:lnTo>
                  <a:pt x="7775574" y="5586748"/>
                </a:lnTo>
                <a:lnTo>
                  <a:pt x="7775574" y="5723750"/>
                </a:lnTo>
                <a:lnTo>
                  <a:pt x="7775574" y="6655317"/>
                </a:lnTo>
                <a:lnTo>
                  <a:pt x="0" y="4308175"/>
                </a:lnTo>
                <a:lnTo>
                  <a:pt x="0" y="3376608"/>
                </a:lnTo>
                <a:lnTo>
                  <a:pt x="0" y="931567"/>
                </a:lnTo>
                <a:close/>
              </a:path>
            </a:pathLst>
          </a:custGeom>
          <a:solidFill>
            <a:schemeClr val="bg1">
              <a:lumMod val="95000"/>
            </a:schemeClr>
          </a:solidFill>
        </p:spPr>
        <p:txBody>
          <a:bodyPr wrap="square">
            <a:noAutofit/>
          </a:bodyPr>
          <a:lstStyle/>
          <a:p>
            <a:endParaRPr lang="fr-CA" dirty="0"/>
          </a:p>
        </p:txBody>
      </p:sp>
    </p:spTree>
    <p:extLst>
      <p:ext uri="{BB962C8B-B14F-4D97-AF65-F5344CB8AC3E}">
        <p14:creationId xmlns:p14="http://schemas.microsoft.com/office/powerpoint/2010/main" val="4242782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Slide ">
    <p:spTree>
      <p:nvGrpSpPr>
        <p:cNvPr id="1" name=""/>
        <p:cNvGrpSpPr/>
        <p:nvPr/>
      </p:nvGrpSpPr>
      <p:grpSpPr>
        <a:xfrm>
          <a:off x="0" y="0"/>
          <a:ext cx="0" cy="0"/>
          <a:chOff x="0" y="0"/>
          <a:chExt cx="0" cy="0"/>
        </a:xfrm>
      </p:grpSpPr>
      <p:sp>
        <p:nvSpPr>
          <p:cNvPr id="9" name="Graphic 5">
            <a:extLst>
              <a:ext uri="{FF2B5EF4-FFF2-40B4-BE49-F238E27FC236}">
                <a16:creationId xmlns=""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1064888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lumn Slide ">
    <p:spTree>
      <p:nvGrpSpPr>
        <p:cNvPr id="1" name=""/>
        <p:cNvGrpSpPr/>
        <p:nvPr/>
      </p:nvGrpSpPr>
      <p:grpSpPr>
        <a:xfrm>
          <a:off x="0" y="0"/>
          <a:ext cx="0" cy="0"/>
          <a:chOff x="0" y="0"/>
          <a:chExt cx="0" cy="0"/>
        </a:xfrm>
      </p:grpSpPr>
      <p:sp>
        <p:nvSpPr>
          <p:cNvPr id="9" name="Graphic 5">
            <a:extLst>
              <a:ext uri="{FF2B5EF4-FFF2-40B4-BE49-F238E27FC236}">
                <a16:creationId xmlns="" xmlns:a16="http://schemas.microsoft.com/office/drawing/2014/main" id="{25978ECE-AB6E-3935-812D-6B994C310A71}"/>
              </a:ext>
            </a:extLst>
          </p:cNvPr>
          <p:cNvSpPr/>
          <p:nvPr userDrawn="1"/>
        </p:nvSpPr>
        <p:spPr>
          <a:xfrm>
            <a:off x="12874" y="1416163"/>
            <a:ext cx="7774726" cy="1645794"/>
          </a:xfrm>
          <a:custGeom>
            <a:avLst/>
            <a:gdLst>
              <a:gd name="connsiteX0" fmla="*/ 0 w 5417269"/>
              <a:gd name="connsiteY0" fmla="*/ 0 h 3199608"/>
              <a:gd name="connsiteX1" fmla="*/ 5417270 w 5417269"/>
              <a:gd name="connsiteY1" fmla="*/ 0 h 3199608"/>
              <a:gd name="connsiteX2" fmla="*/ 5417270 w 5417269"/>
              <a:gd name="connsiteY2" fmla="*/ 3199609 h 3199608"/>
              <a:gd name="connsiteX3" fmla="*/ 0 w 5417269"/>
              <a:gd name="connsiteY3" fmla="*/ 3199609 h 3199608"/>
            </a:gdLst>
            <a:ahLst/>
            <a:cxnLst>
              <a:cxn ang="0">
                <a:pos x="connsiteX0" y="connsiteY0"/>
              </a:cxn>
              <a:cxn ang="0">
                <a:pos x="connsiteX1" y="connsiteY1"/>
              </a:cxn>
              <a:cxn ang="0">
                <a:pos x="connsiteX2" y="connsiteY2"/>
              </a:cxn>
              <a:cxn ang="0">
                <a:pos x="connsiteX3" y="connsiteY3"/>
              </a:cxn>
            </a:cxnLst>
            <a:rect l="l" t="t" r="r" b="b"/>
            <a:pathLst>
              <a:path w="5417269" h="3199608">
                <a:moveTo>
                  <a:pt x="0" y="0"/>
                </a:moveTo>
                <a:lnTo>
                  <a:pt x="5417270" y="0"/>
                </a:lnTo>
                <a:lnTo>
                  <a:pt x="5417270" y="3199609"/>
                </a:lnTo>
                <a:lnTo>
                  <a:pt x="0" y="3199609"/>
                </a:lnTo>
                <a:close/>
              </a:path>
            </a:pathLst>
          </a:custGeom>
          <a:solidFill>
            <a:srgbClr val="E43794"/>
          </a:solidFill>
          <a:ln w="12788" cap="flat">
            <a:solidFill>
              <a:srgbClr val="E43794"/>
            </a:solidFill>
            <a:prstDash val="solid"/>
            <a:miter/>
          </a:ln>
        </p:spPr>
        <p:txBody>
          <a:bodyPr numCol="1" rtlCol="0" anchor="ctr"/>
          <a:lstStyle/>
          <a:p>
            <a:endParaRPr lang="en-US"/>
          </a:p>
        </p:txBody>
      </p:sp>
      <p:sp>
        <p:nvSpPr>
          <p:cNvPr id="42" name="Text Placeholder 32">
            <a:extLst>
              <a:ext uri="{FF2B5EF4-FFF2-40B4-BE49-F238E27FC236}">
                <a16:creationId xmlns="" xmlns:a16="http://schemas.microsoft.com/office/drawing/2014/main" id="{490ACF46-8039-06E3-DEA2-93485458EB9C}"/>
              </a:ext>
            </a:extLst>
          </p:cNvPr>
          <p:cNvSpPr>
            <a:spLocks noGrp="1"/>
          </p:cNvSpPr>
          <p:nvPr>
            <p:ph type="body" sz="quarter" idx="13" hasCustomPrompt="1"/>
          </p:nvPr>
        </p:nvSpPr>
        <p:spPr>
          <a:xfrm>
            <a:off x="1146730" y="3729415"/>
            <a:ext cx="5913198" cy="361363"/>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WHAT MAKES DESCRIPT A GREAT HERITAGE TOOL? </a:t>
            </a:r>
          </a:p>
        </p:txBody>
      </p:sp>
      <p:pic>
        <p:nvPicPr>
          <p:cNvPr id="51" name="Picture 50" descr="Logo&#10;&#10;Description automatically generated">
            <a:extLst>
              <a:ext uri="{FF2B5EF4-FFF2-40B4-BE49-F238E27FC236}">
                <a16:creationId xmlns="" xmlns:a16="http://schemas.microsoft.com/office/drawing/2014/main" id="{81366892-9EB2-4E27-F9CD-418960428AA3}"/>
              </a:ext>
            </a:extLst>
          </p:cNvPr>
          <p:cNvPicPr>
            <a:picLocks noChangeAspect="1"/>
          </p:cNvPicPr>
          <p:nvPr userDrawn="1"/>
        </p:nvPicPr>
        <p:blipFill rotWithShape="1">
          <a:blip r:embed="rId2" cstate="screen">
            <a:biLevel thresh="25000"/>
            <a:alphaModFix amt="32000"/>
            <a:extLst>
              <a:ext uri="{28A0092B-C50C-407E-A947-70E740481C1C}">
                <a14:useLocalDpi xmlns:a14="http://schemas.microsoft.com/office/drawing/2010/main"/>
              </a:ext>
            </a:extLst>
          </a:blip>
          <a:srcRect/>
          <a:stretch/>
        </p:blipFill>
        <p:spPr>
          <a:xfrm>
            <a:off x="6548448" y="2145920"/>
            <a:ext cx="1630018" cy="916522"/>
          </a:xfrm>
          <a:prstGeom prst="rect">
            <a:avLst/>
          </a:prstGeom>
        </p:spPr>
      </p:pic>
      <p:sp>
        <p:nvSpPr>
          <p:cNvPr id="58" name="Text Placeholder 32">
            <a:extLst>
              <a:ext uri="{FF2B5EF4-FFF2-40B4-BE49-F238E27FC236}">
                <a16:creationId xmlns="" xmlns:a16="http://schemas.microsoft.com/office/drawing/2014/main" id="{E5C84B26-7863-A6E8-9A4C-AF765AD92A25}"/>
              </a:ext>
            </a:extLst>
          </p:cNvPr>
          <p:cNvSpPr>
            <a:spLocks noGrp="1"/>
          </p:cNvSpPr>
          <p:nvPr>
            <p:ph type="body" sz="quarter" idx="22" hasCustomPrompt="1"/>
          </p:nvPr>
        </p:nvSpPr>
        <p:spPr>
          <a:xfrm>
            <a:off x="788919" y="592170"/>
            <a:ext cx="6234938" cy="568837"/>
          </a:xfrm>
        </p:spPr>
        <p:txBody>
          <a:bodyPr>
            <a:noAutofit/>
          </a:bodyPr>
          <a:lstStyle>
            <a:lvl1pPr marL="0" indent="0" algn="l">
              <a:lnSpc>
                <a:spcPts val="2760"/>
              </a:lnSpc>
              <a:spcBef>
                <a:spcPts val="0"/>
              </a:spcBef>
              <a:buNone/>
              <a:defRPr sz="28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Title Here</a:t>
            </a:r>
            <a:endParaRPr lang="en-US" dirty="0"/>
          </a:p>
        </p:txBody>
      </p:sp>
      <p:sp>
        <p:nvSpPr>
          <p:cNvPr id="59" name="Text Placeholder 32">
            <a:extLst>
              <a:ext uri="{FF2B5EF4-FFF2-40B4-BE49-F238E27FC236}">
                <a16:creationId xmlns="" xmlns:a16="http://schemas.microsoft.com/office/drawing/2014/main" id="{F4BD80A1-0588-4A7C-E0E9-74DBC4794E71}"/>
              </a:ext>
            </a:extLst>
          </p:cNvPr>
          <p:cNvSpPr>
            <a:spLocks noGrp="1"/>
          </p:cNvSpPr>
          <p:nvPr>
            <p:ph type="body" sz="quarter" idx="23" hasCustomPrompt="1"/>
          </p:nvPr>
        </p:nvSpPr>
        <p:spPr>
          <a:xfrm>
            <a:off x="1157426" y="4208280"/>
            <a:ext cx="5890479" cy="1868026"/>
          </a:xfrm>
        </p:spPr>
        <p:txBody>
          <a:bodyPr numCol="2"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sp>
        <p:nvSpPr>
          <p:cNvPr id="60" name="Text Placeholder 32">
            <a:extLst>
              <a:ext uri="{FF2B5EF4-FFF2-40B4-BE49-F238E27FC236}">
                <a16:creationId xmlns="" xmlns:a16="http://schemas.microsoft.com/office/drawing/2014/main" id="{BF86DBAB-E7A8-3C6A-117D-18F73575027C}"/>
              </a:ext>
            </a:extLst>
          </p:cNvPr>
          <p:cNvSpPr>
            <a:spLocks noGrp="1"/>
          </p:cNvSpPr>
          <p:nvPr>
            <p:ph type="body" sz="quarter" idx="24" hasCustomPrompt="1"/>
          </p:nvPr>
        </p:nvSpPr>
        <p:spPr>
          <a:xfrm>
            <a:off x="812968" y="1644244"/>
            <a:ext cx="6234937" cy="1204421"/>
          </a:xfrm>
        </p:spPr>
        <p:txBody>
          <a:bodyPr anchor="t">
            <a:noAutofit/>
          </a:bodyPr>
          <a:lstStyle>
            <a:lvl1pPr marL="0" indent="0" algn="just">
              <a:lnSpc>
                <a:spcPts val="1860"/>
              </a:lnSpc>
              <a:spcBef>
                <a:spcPts val="0"/>
              </a:spcBef>
              <a:buNone/>
              <a:defRPr sz="18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Your short description for slide</a:t>
            </a:r>
            <a:endParaRPr lang="en-US" dirty="0"/>
          </a:p>
        </p:txBody>
      </p:sp>
      <p:pic>
        <p:nvPicPr>
          <p:cNvPr id="64" name="Picture 63">
            <a:extLst>
              <a:ext uri="{FF2B5EF4-FFF2-40B4-BE49-F238E27FC236}">
                <a16:creationId xmlns="" xmlns:a16="http://schemas.microsoft.com/office/drawing/2014/main" id="{98141105-3A36-A750-1716-A1CEE2BFF0C0}"/>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rot="5400000">
            <a:off x="349601" y="6682269"/>
            <a:ext cx="3208107" cy="391024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74" name="Picture Placeholder 73">
            <a:extLst>
              <a:ext uri="{FF2B5EF4-FFF2-40B4-BE49-F238E27FC236}">
                <a16:creationId xmlns="" xmlns:a16="http://schemas.microsoft.com/office/drawing/2014/main" id="{217C1728-A11F-85D7-1589-94C9A5599AAE}"/>
              </a:ext>
            </a:extLst>
          </p:cNvPr>
          <p:cNvSpPr>
            <a:spLocks noGrp="1"/>
          </p:cNvSpPr>
          <p:nvPr>
            <p:ph type="pic" sz="quarter" idx="25"/>
          </p:nvPr>
        </p:nvSpPr>
        <p:spPr>
          <a:xfrm>
            <a:off x="-1469" y="7228515"/>
            <a:ext cx="3657600" cy="2795588"/>
          </a:xfrm>
          <a:custGeom>
            <a:avLst/>
            <a:gdLst>
              <a:gd name="connsiteX0" fmla="*/ 879973 w 3657600"/>
              <a:gd name="connsiteY0" fmla="*/ 2045759 h 2795588"/>
              <a:gd name="connsiteX1" fmla="*/ 879973 w 3657600"/>
              <a:gd name="connsiteY1" fmla="*/ 2447428 h 2795588"/>
              <a:gd name="connsiteX2" fmla="*/ 2777628 w 3657600"/>
              <a:gd name="connsiteY2" fmla="*/ 2447428 h 2795588"/>
              <a:gd name="connsiteX3" fmla="*/ 2777628 w 3657600"/>
              <a:gd name="connsiteY3" fmla="*/ 2045759 h 2795588"/>
              <a:gd name="connsiteX4" fmla="*/ 0 w 3657600"/>
              <a:gd name="connsiteY4" fmla="*/ 0 h 2795588"/>
              <a:gd name="connsiteX5" fmla="*/ 3657600 w 3657600"/>
              <a:gd name="connsiteY5" fmla="*/ 0 h 2795588"/>
              <a:gd name="connsiteX6" fmla="*/ 3657600 w 3657600"/>
              <a:gd name="connsiteY6" fmla="*/ 2795588 h 2795588"/>
              <a:gd name="connsiteX7" fmla="*/ 0 w 3657600"/>
              <a:gd name="connsiteY7" fmla="*/ 2795588 h 279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2795588">
                <a:moveTo>
                  <a:pt x="879973" y="2045759"/>
                </a:moveTo>
                <a:lnTo>
                  <a:pt x="879973" y="2447428"/>
                </a:lnTo>
                <a:lnTo>
                  <a:pt x="2777628" y="2447428"/>
                </a:lnTo>
                <a:lnTo>
                  <a:pt x="2777628" y="2045759"/>
                </a:lnTo>
                <a:close/>
                <a:moveTo>
                  <a:pt x="0" y="0"/>
                </a:moveTo>
                <a:lnTo>
                  <a:pt x="3657600" y="0"/>
                </a:lnTo>
                <a:lnTo>
                  <a:pt x="3657600" y="2795588"/>
                </a:lnTo>
                <a:lnTo>
                  <a:pt x="0" y="2795588"/>
                </a:lnTo>
                <a:close/>
              </a:path>
            </a:pathLst>
          </a:custGeom>
          <a:solidFill>
            <a:schemeClr val="bg1">
              <a:lumMod val="85000"/>
            </a:schemeClr>
          </a:solidFill>
        </p:spPr>
        <p:txBody>
          <a:bodyPr wrap="square">
            <a:noAutofit/>
          </a:bodyPr>
          <a:lstStyle/>
          <a:p>
            <a:endParaRPr lang="en-US"/>
          </a:p>
        </p:txBody>
      </p:sp>
      <p:sp>
        <p:nvSpPr>
          <p:cNvPr id="75" name="Rectangle 74">
            <a:extLst>
              <a:ext uri="{FF2B5EF4-FFF2-40B4-BE49-F238E27FC236}">
                <a16:creationId xmlns="" xmlns:a16="http://schemas.microsoft.com/office/drawing/2014/main" id="{063B542B-BEE8-3BBF-916C-7A585FBB99ED}"/>
              </a:ext>
            </a:extLst>
          </p:cNvPr>
          <p:cNvSpPr/>
          <p:nvPr userDrawn="1"/>
        </p:nvSpPr>
        <p:spPr bwMode="auto">
          <a:xfrm>
            <a:off x="878504" y="9274274"/>
            <a:ext cx="1897655" cy="401669"/>
          </a:xfrm>
          <a:prstGeom prst="rect">
            <a:avLst/>
          </a:prstGeom>
          <a:solidFill>
            <a:srgbClr val="E43794"/>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76" name="Text Placeholder 32">
            <a:extLst>
              <a:ext uri="{FF2B5EF4-FFF2-40B4-BE49-F238E27FC236}">
                <a16:creationId xmlns="" xmlns:a16="http://schemas.microsoft.com/office/drawing/2014/main" id="{5B09A182-BD66-7AF2-93B4-070294E1155A}"/>
              </a:ext>
            </a:extLst>
          </p:cNvPr>
          <p:cNvSpPr>
            <a:spLocks noGrp="1"/>
          </p:cNvSpPr>
          <p:nvPr>
            <p:ph type="body" sz="quarter" idx="26" hasCustomPrompt="1"/>
          </p:nvPr>
        </p:nvSpPr>
        <p:spPr>
          <a:xfrm>
            <a:off x="878504" y="9311499"/>
            <a:ext cx="1897655" cy="408413"/>
          </a:xfrm>
        </p:spPr>
        <p:txBody>
          <a:bodyPr>
            <a:noAutofit/>
          </a:bodyPr>
          <a:lstStyle>
            <a:lvl1pPr marL="0" indent="0" algn="ctr">
              <a:buNone/>
              <a:defRPr sz="16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VIEW</a:t>
            </a:r>
            <a:endParaRPr lang="en-US" dirty="0"/>
          </a:p>
        </p:txBody>
      </p:sp>
      <p:sp>
        <p:nvSpPr>
          <p:cNvPr id="77" name="Text Placeholder 32">
            <a:extLst>
              <a:ext uri="{FF2B5EF4-FFF2-40B4-BE49-F238E27FC236}">
                <a16:creationId xmlns="" xmlns:a16="http://schemas.microsoft.com/office/drawing/2014/main" id="{B99AAFFD-5F6E-70A3-7BCA-C987A13D24D2}"/>
              </a:ext>
            </a:extLst>
          </p:cNvPr>
          <p:cNvSpPr>
            <a:spLocks noGrp="1"/>
          </p:cNvSpPr>
          <p:nvPr>
            <p:ph type="body" sz="quarter" idx="27" hasCustomPrompt="1"/>
          </p:nvPr>
        </p:nvSpPr>
        <p:spPr>
          <a:xfrm>
            <a:off x="4772978" y="6944148"/>
            <a:ext cx="2286950" cy="735460"/>
          </a:xfrm>
        </p:spPr>
        <p:txBody>
          <a:bodyPr>
            <a:noAutofit/>
          </a:bodyPr>
          <a:lstStyle>
            <a:lvl1pPr marL="0" indent="0" algn="l">
              <a:buNone/>
              <a:defRPr sz="1600" b="1" i="0">
                <a:solidFill>
                  <a:srgbClr val="E43794"/>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marL="0" marR="0" lvl="0" indent="0" algn="l" defTabSz="777514" rtl="0" eaLnBrk="1" fontAlgn="auto" latinLnBrk="0" hangingPunct="1">
              <a:lnSpc>
                <a:spcPct val="90000"/>
              </a:lnSpc>
              <a:spcBef>
                <a:spcPts val="850"/>
              </a:spcBef>
              <a:spcAft>
                <a:spcPts val="0"/>
              </a:spcAft>
              <a:buClrTx/>
              <a:buSzTx/>
              <a:buFont typeface="Arial" panose="020B0604020202020204" pitchFamily="34" charset="0"/>
              <a:buNone/>
              <a:tabLst/>
              <a:defRPr/>
            </a:pPr>
            <a:r>
              <a:rPr lang="en-GB" dirty="0"/>
              <a:t>WANT TO GIVE A TRY </a:t>
            </a:r>
            <a:endParaRPr lang="en-US" dirty="0"/>
          </a:p>
        </p:txBody>
      </p:sp>
      <p:sp>
        <p:nvSpPr>
          <p:cNvPr id="78" name="Text Placeholder 32">
            <a:extLst>
              <a:ext uri="{FF2B5EF4-FFF2-40B4-BE49-F238E27FC236}">
                <a16:creationId xmlns="" xmlns:a16="http://schemas.microsoft.com/office/drawing/2014/main" id="{01AE88A3-BDAC-97DB-AA6B-4F3B8AA5B3D6}"/>
              </a:ext>
            </a:extLst>
          </p:cNvPr>
          <p:cNvSpPr>
            <a:spLocks noGrp="1"/>
          </p:cNvSpPr>
          <p:nvPr>
            <p:ph type="body" sz="quarter" idx="28" hasCustomPrompt="1"/>
          </p:nvPr>
        </p:nvSpPr>
        <p:spPr>
          <a:xfrm>
            <a:off x="4311498" y="7725821"/>
            <a:ext cx="2784501" cy="3295796"/>
          </a:xfrm>
        </p:spPr>
        <p:txBody>
          <a:bodyPr numCol="1" spcCol="216000" anchor="t">
            <a:noAutofit/>
          </a:bodyPr>
          <a:lstStyle>
            <a:lvl1pPr marL="0" indent="0" algn="just">
              <a:lnSpc>
                <a:spcPts val="1220"/>
              </a:lnSpc>
              <a:spcBef>
                <a:spcPts val="0"/>
              </a:spcBef>
              <a:buNone/>
              <a:defRPr sz="1100" b="0" i="0">
                <a:solidFill>
                  <a:srgbClr val="7F7F7F"/>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Click to type</a:t>
            </a:r>
            <a:endParaRPr lang="en-US" dirty="0"/>
          </a:p>
        </p:txBody>
      </p:sp>
      <p:grpSp>
        <p:nvGrpSpPr>
          <p:cNvPr id="98" name="Group 97">
            <a:extLst>
              <a:ext uri="{FF2B5EF4-FFF2-40B4-BE49-F238E27FC236}">
                <a16:creationId xmlns="" xmlns:a16="http://schemas.microsoft.com/office/drawing/2014/main" id="{40964A4F-B7CF-26CF-750F-FB8CD6CC788D}"/>
              </a:ext>
            </a:extLst>
          </p:cNvPr>
          <p:cNvGrpSpPr/>
          <p:nvPr userDrawn="1"/>
        </p:nvGrpSpPr>
        <p:grpSpPr>
          <a:xfrm>
            <a:off x="4042838" y="7087464"/>
            <a:ext cx="596080" cy="595495"/>
            <a:chOff x="10376768" y="2334933"/>
            <a:chExt cx="920484" cy="919581"/>
          </a:xfrm>
          <a:solidFill>
            <a:srgbClr val="7F7F7F"/>
          </a:solidFill>
        </p:grpSpPr>
        <p:sp>
          <p:nvSpPr>
            <p:cNvPr id="99" name="Freeform 98">
              <a:extLst>
                <a:ext uri="{FF2B5EF4-FFF2-40B4-BE49-F238E27FC236}">
                  <a16:creationId xmlns="" xmlns:a16="http://schemas.microsoft.com/office/drawing/2014/main" id="{E2889BE0-7206-3E2B-6613-1675F7D8EFBC}"/>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0" name="Freeform 99">
              <a:extLst>
                <a:ext uri="{FF2B5EF4-FFF2-40B4-BE49-F238E27FC236}">
                  <a16:creationId xmlns="" xmlns:a16="http://schemas.microsoft.com/office/drawing/2014/main" id="{D77D609C-9565-0D98-A859-BE600AA17C19}"/>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101" name="Graphic 2">
              <a:extLst>
                <a:ext uri="{FF2B5EF4-FFF2-40B4-BE49-F238E27FC236}">
                  <a16:creationId xmlns="" xmlns:a16="http://schemas.microsoft.com/office/drawing/2014/main" id="{6AA54489-B9A2-84F3-FDAD-0BCB68E47224}"/>
                </a:ext>
              </a:extLst>
            </p:cNvPr>
            <p:cNvGrpSpPr/>
            <p:nvPr/>
          </p:nvGrpSpPr>
          <p:grpSpPr>
            <a:xfrm>
              <a:off x="10376768" y="2334933"/>
              <a:ext cx="920484" cy="919581"/>
              <a:chOff x="10376768" y="2334933"/>
              <a:chExt cx="920484" cy="919581"/>
            </a:xfrm>
            <a:grpFill/>
          </p:grpSpPr>
          <p:sp>
            <p:nvSpPr>
              <p:cNvPr id="102" name="Freeform 101">
                <a:extLst>
                  <a:ext uri="{FF2B5EF4-FFF2-40B4-BE49-F238E27FC236}">
                    <a16:creationId xmlns="" xmlns:a16="http://schemas.microsoft.com/office/drawing/2014/main" id="{FA94E2C7-BD05-120E-BFC9-56CE34938056}"/>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03" name="Freeform 102">
                <a:extLst>
                  <a:ext uri="{FF2B5EF4-FFF2-40B4-BE49-F238E27FC236}">
                    <a16:creationId xmlns="" xmlns:a16="http://schemas.microsoft.com/office/drawing/2014/main" id="{37BB5605-9EAC-5E34-33F0-C469D023143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05" name="Straight Connector 104">
            <a:extLst>
              <a:ext uri="{FF2B5EF4-FFF2-40B4-BE49-F238E27FC236}">
                <a16:creationId xmlns="" xmlns:a16="http://schemas.microsoft.com/office/drawing/2014/main" id="{8F69E2B6-A2B0-41BE-7AC3-D7029645655F}"/>
              </a:ext>
            </a:extLst>
          </p:cNvPr>
          <p:cNvCxnSpPr>
            <a:cxnSpLocks/>
          </p:cNvCxnSpPr>
          <p:nvPr userDrawn="1"/>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106" name="Group 105">
            <a:extLst>
              <a:ext uri="{FF2B5EF4-FFF2-40B4-BE49-F238E27FC236}">
                <a16:creationId xmlns="" xmlns:a16="http://schemas.microsoft.com/office/drawing/2014/main" id="{8B9F0463-D4B1-45CE-E975-8F01146F3900}"/>
              </a:ext>
            </a:extLst>
          </p:cNvPr>
          <p:cNvGrpSpPr/>
          <p:nvPr userDrawn="1"/>
        </p:nvGrpSpPr>
        <p:grpSpPr>
          <a:xfrm>
            <a:off x="401606" y="3578400"/>
            <a:ext cx="563593" cy="564923"/>
            <a:chOff x="5700273" y="5386353"/>
            <a:chExt cx="766016" cy="767823"/>
          </a:xfrm>
          <a:solidFill>
            <a:srgbClr val="7F7F7F"/>
          </a:solidFill>
        </p:grpSpPr>
        <p:grpSp>
          <p:nvGrpSpPr>
            <p:cNvPr id="107" name="Graphic 2">
              <a:extLst>
                <a:ext uri="{FF2B5EF4-FFF2-40B4-BE49-F238E27FC236}">
                  <a16:creationId xmlns="" xmlns:a16="http://schemas.microsoft.com/office/drawing/2014/main" id="{22574C09-DB58-938B-CCC6-7D5E9AE35D83}"/>
                </a:ext>
              </a:extLst>
            </p:cNvPr>
            <p:cNvGrpSpPr/>
            <p:nvPr/>
          </p:nvGrpSpPr>
          <p:grpSpPr>
            <a:xfrm>
              <a:off x="5844804" y="5531788"/>
              <a:ext cx="476953" cy="420947"/>
              <a:chOff x="5844804" y="5531788"/>
              <a:chExt cx="476953" cy="420947"/>
            </a:xfrm>
            <a:grpFill/>
          </p:grpSpPr>
          <p:sp>
            <p:nvSpPr>
              <p:cNvPr id="123" name="Freeform 122">
                <a:extLst>
                  <a:ext uri="{FF2B5EF4-FFF2-40B4-BE49-F238E27FC236}">
                    <a16:creationId xmlns="" xmlns:a16="http://schemas.microsoft.com/office/drawing/2014/main" id="{ADE0AB84-D4ED-85BD-6C0D-982C82EA74D3}"/>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4" name="Freeform 123">
                <a:extLst>
                  <a:ext uri="{FF2B5EF4-FFF2-40B4-BE49-F238E27FC236}">
                    <a16:creationId xmlns="" xmlns:a16="http://schemas.microsoft.com/office/drawing/2014/main" id="{F4795843-3FE8-647F-5CC9-397F889A4E29}"/>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08" name="Graphic 2">
              <a:extLst>
                <a:ext uri="{FF2B5EF4-FFF2-40B4-BE49-F238E27FC236}">
                  <a16:creationId xmlns="" xmlns:a16="http://schemas.microsoft.com/office/drawing/2014/main" id="{A6A27B35-74F1-F6C0-F1CB-6F2F3A3AEABE}"/>
                </a:ext>
              </a:extLst>
            </p:cNvPr>
            <p:cNvGrpSpPr/>
            <p:nvPr/>
          </p:nvGrpSpPr>
          <p:grpSpPr>
            <a:xfrm>
              <a:off x="5700273" y="5386353"/>
              <a:ext cx="766016" cy="767823"/>
              <a:chOff x="5700273" y="5386353"/>
              <a:chExt cx="766016" cy="767823"/>
            </a:xfrm>
            <a:grpFill/>
          </p:grpSpPr>
          <p:sp>
            <p:nvSpPr>
              <p:cNvPr id="109" name="Freeform 108">
                <a:extLst>
                  <a:ext uri="{FF2B5EF4-FFF2-40B4-BE49-F238E27FC236}">
                    <a16:creationId xmlns="" xmlns:a16="http://schemas.microsoft.com/office/drawing/2014/main" id="{F077496F-CCCC-F74B-DAD3-BD4A994FC690}"/>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0" name="Freeform 109">
                <a:extLst>
                  <a:ext uri="{FF2B5EF4-FFF2-40B4-BE49-F238E27FC236}">
                    <a16:creationId xmlns="" xmlns:a16="http://schemas.microsoft.com/office/drawing/2014/main" id="{843F38B4-8C96-0522-BA37-F4D77395053F}"/>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1" name="Freeform 110">
                <a:extLst>
                  <a:ext uri="{FF2B5EF4-FFF2-40B4-BE49-F238E27FC236}">
                    <a16:creationId xmlns="" xmlns:a16="http://schemas.microsoft.com/office/drawing/2014/main" id="{6D32CD0A-B987-2CBB-2283-23C13181AFDD}"/>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2" name="Freeform 111">
                <a:extLst>
                  <a:ext uri="{FF2B5EF4-FFF2-40B4-BE49-F238E27FC236}">
                    <a16:creationId xmlns="" xmlns:a16="http://schemas.microsoft.com/office/drawing/2014/main" id="{D7414B36-78BD-CBDF-98DE-B258C0F6B8EE}"/>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3" name="Freeform 112">
                <a:extLst>
                  <a:ext uri="{FF2B5EF4-FFF2-40B4-BE49-F238E27FC236}">
                    <a16:creationId xmlns="" xmlns:a16="http://schemas.microsoft.com/office/drawing/2014/main" id="{641619F0-9159-0BD8-7431-8445D14E2698}"/>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4" name="Freeform 113">
                <a:extLst>
                  <a:ext uri="{FF2B5EF4-FFF2-40B4-BE49-F238E27FC236}">
                    <a16:creationId xmlns="" xmlns:a16="http://schemas.microsoft.com/office/drawing/2014/main" id="{9A636538-4D17-0868-44F5-FFDC19345805}"/>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5" name="Freeform 114">
                <a:extLst>
                  <a:ext uri="{FF2B5EF4-FFF2-40B4-BE49-F238E27FC236}">
                    <a16:creationId xmlns="" xmlns:a16="http://schemas.microsoft.com/office/drawing/2014/main" id="{50E1C2F0-B4B1-A6C2-C825-7C1F8FD1B21E}"/>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6" name="Freeform 115">
                <a:extLst>
                  <a:ext uri="{FF2B5EF4-FFF2-40B4-BE49-F238E27FC236}">
                    <a16:creationId xmlns="" xmlns:a16="http://schemas.microsoft.com/office/drawing/2014/main" id="{025F1E85-1E6D-F809-6C75-3DDF42DB3D03}"/>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7" name="Freeform 116">
                <a:extLst>
                  <a:ext uri="{FF2B5EF4-FFF2-40B4-BE49-F238E27FC236}">
                    <a16:creationId xmlns="" xmlns:a16="http://schemas.microsoft.com/office/drawing/2014/main" id="{3684BC87-36D3-8C72-FDD0-411AB2557EB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8" name="Freeform 117">
                <a:extLst>
                  <a:ext uri="{FF2B5EF4-FFF2-40B4-BE49-F238E27FC236}">
                    <a16:creationId xmlns="" xmlns:a16="http://schemas.microsoft.com/office/drawing/2014/main" id="{4B29A3E9-07CF-3A79-C836-64D444CE398D}"/>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19" name="Freeform 118">
                <a:extLst>
                  <a:ext uri="{FF2B5EF4-FFF2-40B4-BE49-F238E27FC236}">
                    <a16:creationId xmlns="" xmlns:a16="http://schemas.microsoft.com/office/drawing/2014/main" id="{02810DC5-E0D4-2019-16E0-506CD833B79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0" name="Freeform 119">
                <a:extLst>
                  <a:ext uri="{FF2B5EF4-FFF2-40B4-BE49-F238E27FC236}">
                    <a16:creationId xmlns="" xmlns:a16="http://schemas.microsoft.com/office/drawing/2014/main" id="{4FA36EA9-4E64-6BBB-D5F0-EC831F43DEA3}"/>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1" name="Freeform 120">
                <a:extLst>
                  <a:ext uri="{FF2B5EF4-FFF2-40B4-BE49-F238E27FC236}">
                    <a16:creationId xmlns="" xmlns:a16="http://schemas.microsoft.com/office/drawing/2014/main" id="{8C25B973-1560-F140-0AD6-1D169ECEF38D}"/>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2" name="Freeform 121">
                <a:extLst>
                  <a:ext uri="{FF2B5EF4-FFF2-40B4-BE49-F238E27FC236}">
                    <a16:creationId xmlns="" xmlns:a16="http://schemas.microsoft.com/office/drawing/2014/main" id="{BA2D774E-DFCE-D65A-8BC7-6C85F4DB0A1E}"/>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126" name="Straight Connector 125">
            <a:extLst>
              <a:ext uri="{FF2B5EF4-FFF2-40B4-BE49-F238E27FC236}">
                <a16:creationId xmlns="" xmlns:a16="http://schemas.microsoft.com/office/drawing/2014/main" id="{9BDAD14A-B340-68FB-58F6-2A9E60991146}"/>
              </a:ext>
            </a:extLst>
          </p:cNvPr>
          <p:cNvCxnSpPr>
            <a:cxnSpLocks/>
            <a:endCxn id="103" idx="51"/>
          </p:cNvCxnSpPr>
          <p:nvPr userDrawn="1"/>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9399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80737"/>
            <a:ext cx="6706433" cy="210832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571" y="2903673"/>
            <a:ext cx="6706433" cy="69208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571" y="10109836"/>
            <a:ext cx="1749504" cy="580735"/>
          </a:xfrm>
          <a:prstGeom prst="rect">
            <a:avLst/>
          </a:prstGeom>
        </p:spPr>
        <p:txBody>
          <a:bodyPr vert="horz" lIns="91440" tIns="45720" rIns="91440" bIns="45720" rtlCol="0" anchor="ctr"/>
          <a:lstStyle>
            <a:lvl1pPr algn="l">
              <a:defRPr sz="1020">
                <a:solidFill>
                  <a:schemeClr val="tx1">
                    <a:tint val="75000"/>
                  </a:schemeClr>
                </a:solidFill>
              </a:defRPr>
            </a:lvl1pPr>
          </a:lstStyle>
          <a:p>
            <a:endParaRPr lang="fr-CA" dirty="0"/>
          </a:p>
        </p:txBody>
      </p:sp>
      <p:sp>
        <p:nvSpPr>
          <p:cNvPr id="5" name="Footer Placeholder 4"/>
          <p:cNvSpPr>
            <a:spLocks noGrp="1"/>
          </p:cNvSpPr>
          <p:nvPr>
            <p:ph type="ftr" sz="quarter" idx="3"/>
          </p:nvPr>
        </p:nvSpPr>
        <p:spPr>
          <a:xfrm>
            <a:off x="2575659" y="10109836"/>
            <a:ext cx="2624257" cy="580735"/>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fr-CA" dirty="0"/>
          </a:p>
        </p:txBody>
      </p:sp>
      <p:sp>
        <p:nvSpPr>
          <p:cNvPr id="6" name="Slide Number Placeholder 5"/>
          <p:cNvSpPr>
            <a:spLocks noGrp="1"/>
          </p:cNvSpPr>
          <p:nvPr>
            <p:ph type="sldNum" sz="quarter" idx="4"/>
          </p:nvPr>
        </p:nvSpPr>
        <p:spPr>
          <a:xfrm>
            <a:off x="5491500" y="10109836"/>
            <a:ext cx="1749504" cy="580735"/>
          </a:xfrm>
          <a:prstGeom prst="rect">
            <a:avLst/>
          </a:prstGeom>
        </p:spPr>
        <p:txBody>
          <a:bodyPr vert="horz" lIns="91440" tIns="45720" rIns="91440" bIns="45720" rtlCol="0" anchor="ctr"/>
          <a:lstStyle>
            <a:lvl1pPr algn="r">
              <a:defRPr sz="1100">
                <a:solidFill>
                  <a:schemeClr val="tx1">
                    <a:tint val="75000"/>
                  </a:schemeClr>
                </a:solidFill>
                <a:latin typeface="Noto Sans" panose="020B0502040504020204" pitchFamily="34" charset="0"/>
                <a:ea typeface="Noto Sans" panose="020B0502040504020204" pitchFamily="34" charset="0"/>
                <a:cs typeface="Noto Sans" panose="020B0502040504020204" pitchFamily="34" charset="0"/>
              </a:defRPr>
            </a:lvl1pPr>
          </a:lstStyle>
          <a:p>
            <a:fld id="{9C527BFA-2C0E-4CEC-B6A5-913A56FEF4B4}" type="slidenum">
              <a:rPr lang="fr-CA" smtClean="0"/>
              <a:pPr/>
              <a:t>‹#›</a:t>
            </a:fld>
            <a:endParaRPr lang="fr-CA" dirty="0"/>
          </a:p>
        </p:txBody>
      </p:sp>
      <p:sp>
        <p:nvSpPr>
          <p:cNvPr id="7" name="Slide Number Placeholder 5">
            <a:extLst>
              <a:ext uri="{FF2B5EF4-FFF2-40B4-BE49-F238E27FC236}">
                <a16:creationId xmlns="" xmlns:a16="http://schemas.microsoft.com/office/drawing/2014/main" id="{9989E851-7C9F-539D-CE05-38C4DB7E1147}"/>
              </a:ext>
            </a:extLst>
          </p:cNvPr>
          <p:cNvSpPr txBox="1">
            <a:spLocks/>
          </p:cNvSpPr>
          <p:nvPr userDrawn="1"/>
        </p:nvSpPr>
        <p:spPr>
          <a:xfrm>
            <a:off x="7353788" y="10534867"/>
            <a:ext cx="357598" cy="266594"/>
          </a:xfrm>
          <a:prstGeom prst="rect">
            <a:avLst/>
          </a:prstGeom>
        </p:spPr>
        <p:txBody>
          <a:bodyPr vert="horz" lIns="91440" tIns="45720" rIns="91440" bIns="45720" rtlCol="0" anchor="ctr"/>
          <a:lstStyle>
            <a:defPPr>
              <a:defRPr lang="en-US"/>
            </a:defPPr>
            <a:lvl1pPr marL="0" algn="ctr" defTabSz="457200" rtl="0" eaLnBrk="1" latinLnBrk="0" hangingPunct="1">
              <a:defRPr sz="800" b="0" i="0" kern="1200">
                <a:solidFill>
                  <a:schemeClr val="tx1"/>
                </a:solidFill>
                <a:latin typeface="Calibri" panose="020F0502020204030204" pitchFamily="34" charset="0"/>
                <a:ea typeface="+mn-ea"/>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solidFill>
                  <a:srgbClr val="7F7F7F"/>
                </a:solidFill>
              </a:rPr>
              <a:pPr/>
              <a:t>‹#›</a:t>
            </a:fld>
            <a:endParaRPr lang="en-US" dirty="0">
              <a:solidFill>
                <a:srgbClr val="7F7F7F"/>
              </a:solidFill>
            </a:endParaRPr>
          </a:p>
        </p:txBody>
      </p:sp>
      <p:sp>
        <p:nvSpPr>
          <p:cNvPr id="8" name="Rectangle 7">
            <a:extLst>
              <a:ext uri="{FF2B5EF4-FFF2-40B4-BE49-F238E27FC236}">
                <a16:creationId xmlns="" xmlns:a16="http://schemas.microsoft.com/office/drawing/2014/main" id="{45FE47BC-DA7F-750E-14F8-1F2DAC3B6381}"/>
              </a:ext>
            </a:extLst>
          </p:cNvPr>
          <p:cNvSpPr/>
          <p:nvPr userDrawn="1"/>
        </p:nvSpPr>
        <p:spPr>
          <a:xfrm rot="16200000">
            <a:off x="5945840" y="8636794"/>
            <a:ext cx="3173496" cy="230832"/>
          </a:xfrm>
          <a:prstGeom prst="rect">
            <a:avLst/>
          </a:prstGeom>
        </p:spPr>
        <p:txBody>
          <a:bodyPr wrap="square">
            <a:spAutoFit/>
          </a:bodyPr>
          <a:lstStyle/>
          <a:p>
            <a:r>
              <a:rPr lang="en-GB" sz="900" b="0" i="0" u="none" dirty="0">
                <a:solidFill>
                  <a:srgbClr val="7F7F7F"/>
                </a:solidFill>
                <a:latin typeface="Calibri" panose="020F0502020204030204" pitchFamily="34" charset="0"/>
                <a:cs typeface="Calibri" panose="020F0502020204030204" pitchFamily="34" charset="0"/>
              </a:rPr>
              <a:t>Digital Cultural Heritage Technology Toolkit</a:t>
            </a:r>
          </a:p>
        </p:txBody>
      </p:sp>
      <p:cxnSp>
        <p:nvCxnSpPr>
          <p:cNvPr id="9" name="Straight Connector 8">
            <a:extLst>
              <a:ext uri="{FF2B5EF4-FFF2-40B4-BE49-F238E27FC236}">
                <a16:creationId xmlns="" xmlns:a16="http://schemas.microsoft.com/office/drawing/2014/main" id="{50250484-1C3A-9EC7-6A05-E6E93E7A9824}"/>
              </a:ext>
            </a:extLst>
          </p:cNvPr>
          <p:cNvCxnSpPr>
            <a:cxnSpLocks/>
          </p:cNvCxnSpPr>
          <p:nvPr userDrawn="1"/>
        </p:nvCxnSpPr>
        <p:spPr>
          <a:xfrm flipH="1">
            <a:off x="7423855" y="10401824"/>
            <a:ext cx="224149" cy="0"/>
          </a:xfrm>
          <a:prstGeom prst="line">
            <a:avLst/>
          </a:prstGeom>
          <a:noFill/>
          <a:ln w="9525" cap="flat">
            <a:solidFill>
              <a:srgbClr val="E4379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922975830"/>
      </p:ext>
    </p:extLst>
  </p:cSld>
  <p:clrMap bg1="lt1" tx1="dk1" bg2="lt2" tx2="dk2" accent1="accent1" accent2="accent2" accent3="accent3" accent4="accent4" accent5="accent5" accent6="accent6" hlink="hlink" folHlink="folHlink"/>
  <p:sldLayoutIdLst>
    <p:sldLayoutId id="2147483967" r:id="rId1"/>
    <p:sldLayoutId id="2147483988" r:id="rId2"/>
    <p:sldLayoutId id="2147483885" r:id="rId3"/>
    <p:sldLayoutId id="2147483986" r:id="rId4"/>
    <p:sldLayoutId id="2147483983" r:id="rId5"/>
    <p:sldLayoutId id="2147483987"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pps.apple.com/us/app/capcut/id1500855883" TargetMode="External"/><Relationship Id="rId2" Type="http://schemas.openxmlformats.org/officeDocument/2006/relationships/hyperlink" Target="https://www.capcut.com/" TargetMode="Externa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hyperlink" Target="https://www.youtube.com/watch?v=1xEDL7ZF97c" TargetMode="External"/><Relationship Id="rId4" Type="http://schemas.openxmlformats.org/officeDocument/2006/relationships/hyperlink" Target="https://play.google.com/store/apps/details?id=com.lemon.lvoversea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help.descript.com/hc/en-us" TargetMode="External"/><Relationship Id="rId2" Type="http://schemas.openxmlformats.org/officeDocument/2006/relationships/hyperlink" Target="https://www.descript.com/" TargetMode="Externa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hyperlink" Target="https://www.youtube.com/watch?v=Bl9wqNe5J8U"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__bL-qHvBbw" TargetMode="External"/><Relationship Id="rId2" Type="http://schemas.openxmlformats.org/officeDocument/2006/relationships/hyperlink" Target="https://www.thinglink.com/" TargetMode="Externa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nW2112yE6M" TargetMode="External"/><Relationship Id="rId2" Type="http://schemas.openxmlformats.org/officeDocument/2006/relationships/hyperlink" Target="https://questoapp.com/" TargetMode="Externa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questoapp.com/creator-ro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dZQLD6NBya8" TargetMode="External"/><Relationship Id="rId2" Type="http://schemas.openxmlformats.org/officeDocument/2006/relationships/hyperlink" Target="https://izi.travel/en" TargetMode="Externa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X33ud7RYZFg" TargetMode="External"/><Relationship Id="rId2" Type="http://schemas.openxmlformats.org/officeDocument/2006/relationships/hyperlink" Target="STORYMAP%20JS" TargetMode="Externa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storymap.knightlab.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ocatify.com/faqs/" TargetMode="External"/><Relationship Id="rId2" Type="http://schemas.openxmlformats.org/officeDocument/2006/relationships/hyperlink" Target="https://locatify.com/" TargetMode="External"/><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hyperlink" Target="https://www.youtube.com/watch?v=f1PGyxHXbSQ&amp;t=23s" TargetMode="External"/><Relationship Id="rId4" Type="http://schemas.openxmlformats.org/officeDocument/2006/relationships/hyperlink" Target="https://www.youtube.com/watch?v=B4ePTg5g2Dk&amp;t=12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podbean.com/podcast-academy" TargetMode="External"/><Relationship Id="rId2" Type="http://schemas.openxmlformats.org/officeDocument/2006/relationships/hyperlink" Target="https://www.podbean.com/" TargetMode="Externa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hyperlink" Target="https://learn.headliner.app/hc/en-us" TargetMode="External"/><Relationship Id="rId2" Type="http://schemas.openxmlformats.org/officeDocument/2006/relationships/hyperlink" Target="https://www.headliner.app/" TargetMode="Externa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learn.headliner.app/hc/en-us/articles/360010534274-Getting-Started-Guid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zre1DrvUB0" TargetMode="External"/><Relationship Id="rId2" Type="http://schemas.openxmlformats.org/officeDocument/2006/relationships/hyperlink" Target="https://www.pixton.com/"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3.xml"/><Relationship Id="rId18" Type="http://schemas.openxmlformats.org/officeDocument/2006/relationships/slide" Target="slide13.xml"/><Relationship Id="rId3" Type="http://schemas.openxmlformats.org/officeDocument/2006/relationships/slide" Target="slide5.xml"/><Relationship Id="rId21" Type="http://schemas.openxmlformats.org/officeDocument/2006/relationships/slide" Target="slide16.xml"/><Relationship Id="rId7" Type="http://schemas.openxmlformats.org/officeDocument/2006/relationships/slide" Target="slide9.xml"/><Relationship Id="rId12" Type="http://schemas.openxmlformats.org/officeDocument/2006/relationships/slide" Target="slide22.xml"/><Relationship Id="rId17" Type="http://schemas.openxmlformats.org/officeDocument/2006/relationships/slide" Target="slide12.xml"/><Relationship Id="rId25" Type="http://schemas.openxmlformats.org/officeDocument/2006/relationships/image" Target="../media/image1.emf"/><Relationship Id="rId2" Type="http://schemas.openxmlformats.org/officeDocument/2006/relationships/slide" Target="slide4.xml"/><Relationship Id="rId16" Type="http://schemas.openxmlformats.org/officeDocument/2006/relationships/slide" Target="slide3.xml"/><Relationship Id="rId20" Type="http://schemas.openxmlformats.org/officeDocument/2006/relationships/slide" Target="slide15.xml"/><Relationship Id="rId1" Type="http://schemas.openxmlformats.org/officeDocument/2006/relationships/slideLayout" Target="../slideLayouts/slideLayout3.xml"/><Relationship Id="rId6" Type="http://schemas.openxmlformats.org/officeDocument/2006/relationships/slide" Target="slide8.xml"/><Relationship Id="rId11" Type="http://schemas.openxmlformats.org/officeDocument/2006/relationships/slide" Target="slide21.xml"/><Relationship Id="rId24" Type="http://schemas.openxmlformats.org/officeDocument/2006/relationships/slide" Target="slide19.xml"/><Relationship Id="rId5" Type="http://schemas.openxmlformats.org/officeDocument/2006/relationships/slide" Target="slide7.xml"/><Relationship Id="rId15" Type="http://schemas.openxmlformats.org/officeDocument/2006/relationships/slide" Target="slide25.xml"/><Relationship Id="rId23" Type="http://schemas.openxmlformats.org/officeDocument/2006/relationships/slide" Target="slide18.xml"/><Relationship Id="rId10" Type="http://schemas.openxmlformats.org/officeDocument/2006/relationships/slide" Target="slide20.xml"/><Relationship Id="rId19" Type="http://schemas.openxmlformats.org/officeDocument/2006/relationships/slide" Target="slide14.xml"/><Relationship Id="rId4" Type="http://schemas.openxmlformats.org/officeDocument/2006/relationships/slide" Target="slide6.xml"/><Relationship Id="rId9" Type="http://schemas.openxmlformats.org/officeDocument/2006/relationships/slide" Target="slide11.xml"/><Relationship Id="rId14" Type="http://schemas.openxmlformats.org/officeDocument/2006/relationships/slide" Target="slide24.xml"/><Relationship Id="rId22" Type="http://schemas.openxmlformats.org/officeDocument/2006/relationships/slide" Target="slide17.xml"/></Relationships>
</file>

<file path=ppt/slides/_rels/slide20.xml.rels><?xml version="1.0" encoding="UTF-8" standalone="yes"?>
<Relationships xmlns="http://schemas.openxmlformats.org/package/2006/relationships"><Relationship Id="rId3" Type="http://schemas.openxmlformats.org/officeDocument/2006/relationships/hyperlink" Target="https://www.artsteps.com/tour" TargetMode="External"/><Relationship Id="rId7" Type="http://schemas.openxmlformats.org/officeDocument/2006/relationships/image" Target="../media/image24.png"/><Relationship Id="rId2" Type="http://schemas.openxmlformats.org/officeDocument/2006/relationships/hyperlink" Target="https://www.artsteps.com/" TargetMode="External"/><Relationship Id="rId1" Type="http://schemas.openxmlformats.org/officeDocument/2006/relationships/slideLayout" Target="../slideLayouts/slideLayout5.xml"/><Relationship Id="rId6" Type="http://schemas.openxmlformats.org/officeDocument/2006/relationships/hyperlink" Target="https://www.artsteps.com/view/60e2a963dfdee0def11ac3bb" TargetMode="External"/><Relationship Id="rId5" Type="http://schemas.openxmlformats.org/officeDocument/2006/relationships/hyperlink" Target="https://www.youtube.com/watch?v=GpL-Z-XcTzo" TargetMode="External"/><Relationship Id="rId4" Type="http://schemas.openxmlformats.org/officeDocument/2006/relationships/hyperlink" Target="https://blog.artsteps.com/how-to-make-a-vr-exhibition-space-6bcde5069268"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channel/UCv_tFG8AmhE5rv4OENc0u4w" TargetMode="External"/><Relationship Id="rId2" Type="http://schemas.openxmlformats.org/officeDocument/2006/relationships/hyperlink" Target="https://poly.cam/" TargetMode="Externa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hyperlink" Target="https://poly.cam/explore" TargetMode="External"/><Relationship Id="rId4" Type="http://schemas.openxmlformats.org/officeDocument/2006/relationships/hyperlink" Target="https://www.youtube.com/watch?v=xvQZw9lAN9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storyblocks.com/maker" TargetMode="External"/><Relationship Id="rId2" Type="http://schemas.openxmlformats.org/officeDocument/2006/relationships/hyperlink" Target="https://www.storyblocks.com/" TargetMode="Externa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hyperlink" Target="https://www.youtube.com/watch?v=_QyNcuBJAvo&amp;t=11s"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ZkeQXpi_5Pg" TargetMode="External"/><Relationship Id="rId2" Type="http://schemas.openxmlformats.org/officeDocument/2006/relationships/hyperlink" Target="https://ar.snap.com/lens-studio" TargetMode="Externa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hyperlink" Target="https://effecthouse.tiktok.com/download/" TargetMode="External"/><Relationship Id="rId2" Type="http://schemas.openxmlformats.org/officeDocument/2006/relationships/hyperlink" Target="https://effecthouse.tiktok.com/" TargetMode="External"/><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hyperlink" Target="https://effecthouse.tiktok.com/learn/guid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sparkarhub/dashboard/?utm_medium=button&amp;utm_source=spark-website&amp;utm_campaign=web-home-hub&amp;utm_content=getstarted" TargetMode="External"/><Relationship Id="rId2" Type="http://schemas.openxmlformats.org/officeDocument/2006/relationships/hyperlink" Target="https://sparkar.facebook.com/ar-studio/" TargetMode="Externa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hyperlink" Target="https://www.facebook.com/sparkarhub/learn/" TargetMode="External"/><Relationship Id="rId4" Type="http://schemas.openxmlformats.org/officeDocument/2006/relationships/hyperlink" Target="https://sparkar.facebook.com/ar-studio/learn/tutorials/introduction-to-spark-ar-studio?utm_campaign=welcome_screen_learn_more&amp;utm_medium=learn&amp;utm_offering=spark-ar&amp;utm_product=spark-ar&amp;utm_source=product"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hyperlink" Target="https://www.facebook.com/InsitesProjec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timeline.knightlab.com/" TargetMode="External"/><Relationship Id="rId2" Type="http://schemas.openxmlformats.org/officeDocument/2006/relationships/hyperlink" Target="http://timeline.knightlab.com/#examples" TargetMode="Externa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hyperlink" Target="https://vimeo.com/143407878" TargetMode="External"/><Relationship Id="rId4" Type="http://schemas.openxmlformats.org/officeDocument/2006/relationships/hyperlink" Target="http://timeline.knightlab.com/#make"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anva.com/download/windows/" TargetMode="External"/><Relationship Id="rId2" Type="http://schemas.openxmlformats.org/officeDocument/2006/relationships/hyperlink" Target="https://www.youtube.com/watch?v=PeOuHe0czfE&amp;feature=youtu.be" TargetMode="Externa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apps.apple.com/us/app/canva-graphic-design-video/id897446215" TargetMode="External"/><Relationship Id="rId4" Type="http://schemas.openxmlformats.org/officeDocument/2006/relationships/hyperlink" Target="https://play.google.com/store/apps/details?id=com.canva.editor&amp;hl=en_US&amp;gl=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play.google.com/store/apps/details?id=com.storytracks.storytracks&amp;hl=en_US" TargetMode="External"/><Relationship Id="rId2" Type="http://schemas.openxmlformats.org/officeDocument/2006/relationships/hyperlink" Target="https://www.youtube.com/watch?v=p7X9qySDP2w&amp;feature=youtu.be" TargetMode="Externa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hyperlink" Target="https://apps.apple.com/ie/app/storytracks/id1262745806"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kuula.co/help/virtual-tours" TargetMode="External"/><Relationship Id="rId2" Type="http://schemas.openxmlformats.org/officeDocument/2006/relationships/hyperlink" Target="https://kuula.co/" TargetMode="Externa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hyperlink" Target="https://kuula.co/explore" TargetMode="External"/><Relationship Id="rId4" Type="http://schemas.openxmlformats.org/officeDocument/2006/relationships/hyperlink" Target="https://www.youtube.com/watch?v=ennYbERPjb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urivr.com/guide" TargetMode="External"/><Relationship Id="rId2" Type="http://schemas.openxmlformats.org/officeDocument/2006/relationships/hyperlink" Target="https://gurivr.com/" TargetMode="Externa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hyperlink" Target="https://www.audacityteam.org/download/" TargetMode="External"/><Relationship Id="rId7" Type="http://schemas.openxmlformats.org/officeDocument/2006/relationships/image" Target="../media/image13.png"/><Relationship Id="rId2" Type="http://schemas.openxmlformats.org/officeDocument/2006/relationships/hyperlink" Target="https://www.audacityteam.org/" TargetMode="External"/><Relationship Id="rId1" Type="http://schemas.openxmlformats.org/officeDocument/2006/relationships/slideLayout" Target="../slideLayouts/slideLayout5.xml"/><Relationship Id="rId6" Type="http://schemas.openxmlformats.org/officeDocument/2006/relationships/hyperlink" Target="https://www.youtube.com/watch?v=yzJ2VyYkmaA" TargetMode="External"/><Relationship Id="rId5" Type="http://schemas.openxmlformats.org/officeDocument/2006/relationships/hyperlink" Target="https://wiki.audacityteam.org/wiki/Audacity_Wiki_Home_Page" TargetMode="External"/><Relationship Id="rId4" Type="http://schemas.openxmlformats.org/officeDocument/2006/relationships/hyperlink" Target="https://support.audacityteam.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erson standing in front of a building with columns&#10;&#10;Description automatically generated with low confidence">
            <a:extLst>
              <a:ext uri="{FF2B5EF4-FFF2-40B4-BE49-F238E27FC236}">
                <a16:creationId xmlns="" xmlns:a16="http://schemas.microsoft.com/office/drawing/2014/main" id="{7AA55235-BF03-B149-8853-9F3B0035E7C3}"/>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8" name="Freeform 7">
            <a:extLst>
              <a:ext uri="{FF2B5EF4-FFF2-40B4-BE49-F238E27FC236}">
                <a16:creationId xmlns="" xmlns:a16="http://schemas.microsoft.com/office/drawing/2014/main" id="{58BB04EC-96F4-1544-A601-2E9409F5261A}"/>
              </a:ext>
            </a:extLst>
          </p:cNvPr>
          <p:cNvSpPr/>
          <p:nvPr/>
        </p:nvSpPr>
        <p:spPr>
          <a:xfrm>
            <a:off x="0" y="-1"/>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 Placeholder 12">
            <a:extLst>
              <a:ext uri="{FF2B5EF4-FFF2-40B4-BE49-F238E27FC236}">
                <a16:creationId xmlns="" xmlns:a16="http://schemas.microsoft.com/office/drawing/2014/main" id="{FD1BA929-11B8-CD81-C95C-9B03723F587B}"/>
              </a:ext>
            </a:extLst>
          </p:cNvPr>
          <p:cNvSpPr>
            <a:spLocks noGrp="1"/>
          </p:cNvSpPr>
          <p:nvPr>
            <p:ph type="body" sz="quarter" idx="20"/>
          </p:nvPr>
        </p:nvSpPr>
        <p:spPr>
          <a:xfrm>
            <a:off x="660225" y="8432606"/>
            <a:ext cx="1605405" cy="669055"/>
          </a:xfrm>
        </p:spPr>
        <p:txBody>
          <a:bodyPr/>
          <a:lstStyle/>
          <a:p>
            <a:r>
              <a:rPr lang="tr-TR" b="1" dirty="0" smtClean="0"/>
              <a:t>Eylül </a:t>
            </a:r>
            <a:r>
              <a:rPr lang="en-US" b="1" dirty="0" smtClean="0"/>
              <a:t>2022</a:t>
            </a:r>
            <a:endParaRPr lang="en-US" b="1" dirty="0"/>
          </a:p>
          <a:p>
            <a:r>
              <a:rPr lang="sv-SE" dirty="0" smtClean="0"/>
              <a:t>Dijital </a:t>
            </a:r>
            <a:r>
              <a:rPr lang="sv-SE" dirty="0"/>
              <a:t>Kültürel Miras </a:t>
            </a:r>
          </a:p>
          <a:p>
            <a:r>
              <a:rPr lang="sv-SE" dirty="0"/>
              <a:t>Teknoloji Araç Seti</a:t>
            </a:r>
          </a:p>
          <a:p>
            <a:endParaRPr lang="en-US" dirty="0"/>
          </a:p>
          <a:p>
            <a:endParaRPr lang="en-US" dirty="0"/>
          </a:p>
          <a:p>
            <a:endParaRPr lang="en-US" dirty="0">
              <a:solidFill>
                <a:schemeClr val="bg1"/>
              </a:solidFill>
            </a:endParaRPr>
          </a:p>
        </p:txBody>
      </p:sp>
      <p:sp>
        <p:nvSpPr>
          <p:cNvPr id="12" name="Text Placeholder 11">
            <a:extLst>
              <a:ext uri="{FF2B5EF4-FFF2-40B4-BE49-F238E27FC236}">
                <a16:creationId xmlns="" xmlns:a16="http://schemas.microsoft.com/office/drawing/2014/main" id="{9E79CA3D-233B-5C95-C263-FC1288FE8B92}"/>
              </a:ext>
            </a:extLst>
          </p:cNvPr>
          <p:cNvSpPr>
            <a:spLocks noGrp="1"/>
          </p:cNvSpPr>
          <p:nvPr>
            <p:ph type="body" sz="quarter" idx="18"/>
          </p:nvPr>
        </p:nvSpPr>
        <p:spPr>
          <a:xfrm>
            <a:off x="2705929" y="8426076"/>
            <a:ext cx="1346158" cy="626742"/>
          </a:xfrm>
        </p:spPr>
        <p:txBody>
          <a:bodyPr/>
          <a:lstStyle/>
          <a:p>
            <a:r>
              <a:rPr lang="en-US" b="1" dirty="0"/>
              <a:t>By</a:t>
            </a:r>
          </a:p>
          <a:p>
            <a:r>
              <a:rPr lang="en-US" dirty="0"/>
              <a:t>Banbridge and District Enterprises</a:t>
            </a:r>
          </a:p>
          <a:p>
            <a:endParaRPr lang="en-US" dirty="0">
              <a:solidFill>
                <a:schemeClr val="bg1"/>
              </a:solidFill>
            </a:endParaRPr>
          </a:p>
        </p:txBody>
      </p:sp>
      <p:sp>
        <p:nvSpPr>
          <p:cNvPr id="6" name="Text Placeholder 5">
            <a:extLst>
              <a:ext uri="{FF2B5EF4-FFF2-40B4-BE49-F238E27FC236}">
                <a16:creationId xmlns="" xmlns:a16="http://schemas.microsoft.com/office/drawing/2014/main" id="{0860749F-4179-C968-9E71-A50816BB0FC8}"/>
              </a:ext>
            </a:extLst>
          </p:cNvPr>
          <p:cNvSpPr>
            <a:spLocks noGrp="1"/>
          </p:cNvSpPr>
          <p:nvPr>
            <p:ph type="body" sz="quarter" idx="13"/>
          </p:nvPr>
        </p:nvSpPr>
        <p:spPr>
          <a:xfrm>
            <a:off x="534200" y="5677253"/>
            <a:ext cx="5537439" cy="708318"/>
          </a:xfrm>
        </p:spPr>
        <p:txBody>
          <a:bodyPr/>
          <a:lstStyle/>
          <a:p>
            <a:r>
              <a:rPr lang="sv-SE" dirty="0" smtClean="0"/>
              <a:t>Dijital </a:t>
            </a:r>
            <a:r>
              <a:rPr lang="sv-SE" dirty="0"/>
              <a:t>Kültürel Miras </a:t>
            </a:r>
          </a:p>
          <a:p>
            <a:r>
              <a:rPr lang="sv-SE" dirty="0"/>
              <a:t>Teknoloji Araç Seti</a:t>
            </a: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7" name="Text Placeholder 6">
            <a:extLst>
              <a:ext uri="{FF2B5EF4-FFF2-40B4-BE49-F238E27FC236}">
                <a16:creationId xmlns="" xmlns:a16="http://schemas.microsoft.com/office/drawing/2014/main" id="{0EC90686-FB44-4CA9-9E77-DB9FF53D2231}"/>
              </a:ext>
            </a:extLst>
          </p:cNvPr>
          <p:cNvSpPr>
            <a:spLocks noGrp="1"/>
          </p:cNvSpPr>
          <p:nvPr>
            <p:ph type="body" sz="quarter" idx="16"/>
          </p:nvPr>
        </p:nvSpPr>
        <p:spPr>
          <a:xfrm>
            <a:off x="517142" y="4827114"/>
            <a:ext cx="4377573" cy="626742"/>
          </a:xfrm>
        </p:spPr>
        <p:txBody>
          <a:bodyPr/>
          <a:lstStyle/>
          <a:p>
            <a:r>
              <a:rPr lang="tr-TR" dirty="0" smtClean="0"/>
              <a:t>REHBERİNİZ</a:t>
            </a:r>
            <a:endParaRPr lang="en-US" dirty="0"/>
          </a:p>
          <a:p>
            <a:endParaRPr lang="en-US" dirty="0">
              <a:solidFill>
                <a:schemeClr val="bg1"/>
              </a:solidFill>
            </a:endParaRPr>
          </a:p>
        </p:txBody>
      </p:sp>
      <p:sp>
        <p:nvSpPr>
          <p:cNvPr id="14" name="Text Placeholder 13">
            <a:extLst>
              <a:ext uri="{FF2B5EF4-FFF2-40B4-BE49-F238E27FC236}">
                <a16:creationId xmlns="" xmlns:a16="http://schemas.microsoft.com/office/drawing/2014/main" id="{23B2E428-FF68-52FD-A77B-1D9F554D73AB}"/>
              </a:ext>
            </a:extLst>
          </p:cNvPr>
          <p:cNvSpPr>
            <a:spLocks noGrp="1"/>
          </p:cNvSpPr>
          <p:nvPr>
            <p:ph type="body" sz="quarter" idx="21"/>
          </p:nvPr>
        </p:nvSpPr>
        <p:spPr>
          <a:xfrm>
            <a:off x="4342852" y="8428183"/>
            <a:ext cx="3457574" cy="626742"/>
          </a:xfrm>
          <a:solidFill>
            <a:srgbClr val="E43794"/>
          </a:solidFill>
        </p:spPr>
        <p:txBody>
          <a:bodyPr/>
          <a:lstStyle/>
          <a:p>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7142" y="824473"/>
            <a:ext cx="2771710" cy="2530691"/>
          </a:xfrm>
          <a:prstGeom prst="rect">
            <a:avLst/>
          </a:prstGeom>
        </p:spPr>
      </p:pic>
      <p:sp>
        <p:nvSpPr>
          <p:cNvPr id="15" name="Freeform 14">
            <a:extLst>
              <a:ext uri="{FF2B5EF4-FFF2-40B4-BE49-F238E27FC236}">
                <a16:creationId xmlns="" xmlns:a16="http://schemas.microsoft.com/office/drawing/2014/main" id="{42303732-997E-388C-818C-B73234ECF676}"/>
              </a:ext>
            </a:extLst>
          </p:cNvPr>
          <p:cNvSpPr/>
          <p:nvPr/>
        </p:nvSpPr>
        <p:spPr>
          <a:xfrm>
            <a:off x="615896"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16" name="Freeform 15">
            <a:extLst>
              <a:ext uri="{FF2B5EF4-FFF2-40B4-BE49-F238E27FC236}">
                <a16:creationId xmlns="" xmlns:a16="http://schemas.microsoft.com/office/drawing/2014/main" id="{D7219C7C-72FA-6AAC-D8C5-19889BA2DE95}"/>
              </a:ext>
            </a:extLst>
          </p:cNvPr>
          <p:cNvSpPr/>
          <p:nvPr/>
        </p:nvSpPr>
        <p:spPr>
          <a:xfrm>
            <a:off x="2473531" y="8393343"/>
            <a:ext cx="24498" cy="708318"/>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
        <p:nvSpPr>
          <p:cNvPr id="21" name="Freeform 20">
            <a:extLst>
              <a:ext uri="{FF2B5EF4-FFF2-40B4-BE49-F238E27FC236}">
                <a16:creationId xmlns="" xmlns:a16="http://schemas.microsoft.com/office/drawing/2014/main" id="{5DA53BD6-E82E-EE05-93F8-F7DBA93DAC27}"/>
              </a:ext>
            </a:extLst>
          </p:cNvPr>
          <p:cNvSpPr/>
          <p:nvPr/>
        </p:nvSpPr>
        <p:spPr>
          <a:xfrm rot="5400000">
            <a:off x="2507751" y="2966841"/>
            <a:ext cx="24498" cy="5040000"/>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FBE000"/>
            </a:solidFill>
            <a:prstDash val="solid"/>
            <a:miter/>
          </a:ln>
        </p:spPr>
        <p:txBody>
          <a:bodyPr rtlCol="0" anchor="ctr"/>
          <a:lstStyle/>
          <a:p>
            <a:endParaRPr lang="en-US"/>
          </a:p>
        </p:txBody>
      </p:sp>
    </p:spTree>
    <p:extLst>
      <p:ext uri="{BB962C8B-B14F-4D97-AF65-F5344CB8AC3E}">
        <p14:creationId xmlns:p14="http://schemas.microsoft.com/office/powerpoint/2010/main" val="4068670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Capcut</a:t>
            </a:r>
            <a:r>
              <a:rPr lang="en-US" cap="all" dirty="0" smtClean="0"/>
              <a:t> </a:t>
            </a:r>
            <a:r>
              <a:rPr lang="en-US" cap="all" dirty="0" err="1"/>
              <a:t>VR’ı</a:t>
            </a:r>
            <a:r>
              <a:rPr lang="en-US" cap="all" dirty="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Capcut</a:t>
            </a:r>
            <a:r>
              <a:rPr lang="en-US" dirty="0"/>
              <a:t> </a:t>
            </a:r>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60230" cy="460298"/>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49566"/>
            <a:ext cx="1853433" cy="735460"/>
          </a:xfrm>
        </p:spPr>
        <p:txBody>
          <a:bodyPr/>
          <a:lstStyle/>
          <a:p>
            <a:r>
              <a:rPr lang="en-US" cap="all" dirty="0" err="1" smtClean="0"/>
              <a:t>Capcut’ı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07</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859859"/>
            <a:ext cx="2784501" cy="3161757"/>
          </a:xfrm>
        </p:spPr>
        <p:txBody>
          <a:bodyPr/>
          <a:lstStyle/>
          <a:p>
            <a:r>
              <a:rPr lang="en-US" dirty="0" err="1"/>
              <a:t>CapCut'u</a:t>
            </a:r>
            <a:r>
              <a:rPr lang="en-US" dirty="0"/>
              <a:t> </a:t>
            </a:r>
            <a:r>
              <a:rPr lang="en-US" dirty="0" err="1"/>
              <a:t>kullanmaya</a:t>
            </a:r>
            <a:r>
              <a:rPr lang="en-US" dirty="0"/>
              <a:t> </a:t>
            </a:r>
            <a:r>
              <a:rPr lang="en-US" dirty="0" err="1"/>
              <a:t>başlamak</a:t>
            </a:r>
            <a:r>
              <a:rPr lang="en-US" dirty="0"/>
              <a:t> </a:t>
            </a:r>
            <a:r>
              <a:rPr lang="en-US" dirty="0" err="1"/>
              <a:t>için</a:t>
            </a:r>
            <a:r>
              <a:rPr lang="en-US" dirty="0"/>
              <a:t> </a:t>
            </a:r>
            <a:r>
              <a:rPr lang="en-US" dirty="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Apple app store</a:t>
            </a:r>
            <a:r>
              <a:rPr lang="en-US" dirty="0">
                <a:solidFill>
                  <a:srgbClr val="E43794"/>
                </a:solidFill>
              </a:rPr>
              <a:t> </a:t>
            </a:r>
            <a:r>
              <a:rPr lang="tr-TR" dirty="0" smtClean="0"/>
              <a:t>ya da </a:t>
            </a:r>
            <a:r>
              <a:rPr lang="en-US" dirty="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Android app </a:t>
            </a:r>
            <a:r>
              <a:rPr lang="en-US" dirty="0" smtClean="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store</a:t>
            </a:r>
            <a:r>
              <a:rPr lang="tr-TR" dirty="0" smtClean="0">
                <a:solidFill>
                  <a:srgbClr val="E43794"/>
                </a:solidFill>
              </a:rPr>
              <a:t> </a:t>
            </a:r>
            <a:r>
              <a:rPr lang="en-US" dirty="0" err="1" smtClean="0"/>
              <a:t>uygulama</a:t>
            </a:r>
            <a:r>
              <a:rPr lang="en-US" dirty="0" smtClean="0"/>
              <a:t> </a:t>
            </a:r>
            <a:r>
              <a:rPr lang="en-US" dirty="0" err="1"/>
              <a:t>mağazasından</a:t>
            </a:r>
            <a:r>
              <a:rPr lang="en-US" dirty="0"/>
              <a:t> </a:t>
            </a:r>
            <a:r>
              <a:rPr lang="en-US" dirty="0" err="1"/>
              <a:t>indirmeniz</a:t>
            </a:r>
            <a:r>
              <a:rPr lang="en-US" dirty="0"/>
              <a:t> </a:t>
            </a:r>
            <a:r>
              <a:rPr lang="en-US" dirty="0" err="1" smtClean="0"/>
              <a:t>yeterlidir</a:t>
            </a:r>
            <a:r>
              <a:rPr lang="tr-TR" dirty="0" smtClean="0"/>
              <a:t>.</a:t>
            </a:r>
            <a:endParaRPr lang="en-US" dirty="0"/>
          </a:p>
          <a:p>
            <a:endParaRPr lang="tr-TR" dirty="0" smtClean="0"/>
          </a:p>
          <a:p>
            <a:r>
              <a:rPr lang="en-US" dirty="0" err="1" smtClean="0"/>
              <a:t>İndirilebilir</a:t>
            </a:r>
            <a:r>
              <a:rPr lang="en-US" dirty="0" smtClean="0"/>
              <a:t> </a:t>
            </a:r>
            <a:r>
              <a:rPr lang="en-US" dirty="0" err="1"/>
              <a:t>bir</a:t>
            </a:r>
            <a:r>
              <a:rPr lang="en-US" dirty="0"/>
              <a:t> </a:t>
            </a:r>
            <a:r>
              <a:rPr lang="en-US" dirty="0" err="1"/>
              <a:t>kılavuzla</a:t>
            </a:r>
            <a:r>
              <a:rPr lang="en-US" dirty="0"/>
              <a:t> </a:t>
            </a:r>
            <a:r>
              <a:rPr lang="en-US" dirty="0" err="1"/>
              <a:t>videonuzu</a:t>
            </a:r>
            <a:r>
              <a:rPr lang="en-US" dirty="0"/>
              <a:t> </a:t>
            </a:r>
            <a:r>
              <a:rPr lang="en-US" dirty="0" err="1"/>
              <a:t>oluşturma</a:t>
            </a:r>
            <a:r>
              <a:rPr lang="en-US" dirty="0"/>
              <a:t> </a:t>
            </a:r>
            <a:r>
              <a:rPr lang="en-US" dirty="0" err="1"/>
              <a:t>kılavuzu</a:t>
            </a:r>
            <a:r>
              <a:rPr lang="en-US" dirty="0"/>
              <a:t>: </a:t>
            </a:r>
            <a:r>
              <a:rPr lang="tr-TR" dirty="0" smtClean="0">
                <a:solidFill>
                  <a:srgbClr val="E43794"/>
                </a:solidFill>
                <a:hlinkClick r:id="rId5">
                  <a:extLst>
                    <a:ext uri="{A12FA001-AC4F-418D-AE19-62706E023703}">
                      <ahyp:hlinkClr xmlns="" xmlns:ahyp="http://schemas.microsoft.com/office/drawing/2018/hyperlinkcolor" val="tx"/>
                    </a:ext>
                  </a:extLst>
                </a:hlinkClick>
              </a:rPr>
              <a:t>A</a:t>
            </a:r>
            <a:r>
              <a:rPr lang="tr-TR" dirty="0" smtClean="0">
                <a:solidFill>
                  <a:srgbClr val="E43794"/>
                </a:solidFill>
                <a:hlinkClick r:id="rId5">
                  <a:extLst>
                    <a:ext uri="{A12FA001-AC4F-418D-AE19-62706E023703}">
                      <ahyp:hlinkClr xmlns="" xmlns:ahyp="http://schemas.microsoft.com/office/drawing/2018/hyperlinkcolor" val="tx"/>
                    </a:ext>
                  </a:extLst>
                </a:hlinkClick>
              </a:rPr>
              <a:t>şama </a:t>
            </a:r>
            <a:r>
              <a:rPr lang="tr-TR" dirty="0" err="1" smtClean="0">
                <a:solidFill>
                  <a:srgbClr val="E43794"/>
                </a:solidFill>
                <a:hlinkClick r:id="rId5">
                  <a:extLst>
                    <a:ext uri="{A12FA001-AC4F-418D-AE19-62706E023703}">
                      <ahyp:hlinkClr xmlns="" xmlns:ahyp="http://schemas.microsoft.com/office/drawing/2018/hyperlinkcolor" val="tx"/>
                    </a:ext>
                  </a:extLst>
                </a:hlinkClick>
              </a:rPr>
              <a:t>aşama</a:t>
            </a:r>
            <a:r>
              <a:rPr lang="tr-TR" dirty="0" smtClean="0">
                <a:solidFill>
                  <a:srgbClr val="E43794"/>
                </a:solidFill>
                <a:hlinkClick r:id="rId5">
                  <a:extLst>
                    <a:ext uri="{A12FA001-AC4F-418D-AE19-62706E023703}">
                      <ahyp:hlinkClr xmlns="" xmlns:ahyp="http://schemas.microsoft.com/office/drawing/2018/hyperlinkcolor" val="tx"/>
                    </a:ext>
                  </a:extLst>
                </a:hlinkClick>
              </a:rPr>
              <a:t> C</a:t>
            </a:r>
            <a:r>
              <a:rPr lang="en-US" dirty="0" err="1" smtClean="0">
                <a:solidFill>
                  <a:srgbClr val="E43794"/>
                </a:solidFill>
                <a:hlinkClick r:id="rId5">
                  <a:extLst>
                    <a:ext uri="{A12FA001-AC4F-418D-AE19-62706E023703}">
                      <ahyp:hlinkClr xmlns="" xmlns:ahyp="http://schemas.microsoft.com/office/drawing/2018/hyperlinkcolor" val="tx"/>
                    </a:ext>
                  </a:extLst>
                </a:hlinkClick>
              </a:rPr>
              <a:t>apcut</a:t>
            </a:r>
            <a:r>
              <a:rPr lang="en-US" dirty="0" smtClean="0">
                <a:solidFill>
                  <a:srgbClr val="E43794"/>
                </a:solidFill>
                <a:hlinkClick r:id="rId5">
                  <a:extLst>
                    <a:ext uri="{A12FA001-AC4F-418D-AE19-62706E023703}">
                      <ahyp:hlinkClr xmlns="" xmlns:ahyp="http://schemas.microsoft.com/office/drawing/2018/hyperlinkcolor" val="tx"/>
                    </a:ext>
                  </a:extLst>
                </a:hlinkClick>
              </a:rPr>
              <a:t> VR </a:t>
            </a:r>
            <a:endParaRPr lang="en-US" dirty="0">
              <a:solidFill>
                <a:srgbClr val="E43794"/>
              </a:solidFill>
              <a:hlinkClick r:id="rId5">
                <a:extLst>
                  <a:ext uri="{A12FA001-AC4F-418D-AE19-62706E023703}">
                    <ahyp:hlinkClr xmlns="" xmlns:ahyp="http://schemas.microsoft.com/office/drawing/2018/hyperlinkcolor" val="tx"/>
                  </a:ext>
                </a:extLst>
              </a:hlinkClick>
            </a:endParaRPr>
          </a:p>
          <a:p>
            <a:r>
              <a:rPr lang="en-US" dirty="0">
                <a:solidFill>
                  <a:srgbClr val="E43794"/>
                </a:solidFill>
                <a:hlinkClick r:id="rId5">
                  <a:extLst>
                    <a:ext uri="{A12FA001-AC4F-418D-AE19-62706E023703}">
                      <ahyp:hlinkClr xmlns="" xmlns:ahyp="http://schemas.microsoft.com/office/drawing/2018/hyperlinkcolor" val="tx"/>
                    </a:ext>
                  </a:extLst>
                </a:hlinkClick>
              </a:rPr>
              <a:t> </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smtClean="0"/>
              <a:t>Bu </a:t>
            </a:r>
            <a:r>
              <a:rPr lang="en-US" dirty="0" err="1"/>
              <a:t>araç</a:t>
            </a:r>
            <a:r>
              <a:rPr lang="en-US" dirty="0"/>
              <a:t> </a:t>
            </a:r>
            <a:r>
              <a:rPr lang="en-US" dirty="0" err="1"/>
              <a:t>tamamen</a:t>
            </a:r>
            <a:r>
              <a:rPr lang="en-US" dirty="0"/>
              <a:t> </a:t>
            </a:r>
            <a:r>
              <a:rPr lang="en-US" dirty="0" err="1"/>
              <a:t>yeni</a:t>
            </a:r>
            <a:r>
              <a:rPr lang="en-US" dirty="0"/>
              <a:t> </a:t>
            </a:r>
            <a:r>
              <a:rPr lang="en-US" dirty="0" err="1"/>
              <a:t>bir</a:t>
            </a:r>
            <a:r>
              <a:rPr lang="en-US" dirty="0"/>
              <a:t> </a:t>
            </a:r>
            <a:r>
              <a:rPr lang="en-US" dirty="0" err="1"/>
              <a:t>kitleyi</a:t>
            </a:r>
            <a:r>
              <a:rPr lang="en-US" dirty="0"/>
              <a:t> </a:t>
            </a:r>
            <a:r>
              <a:rPr lang="en-US" dirty="0" err="1"/>
              <a:t>hedeflemenize</a:t>
            </a:r>
            <a:r>
              <a:rPr lang="en-US" dirty="0"/>
              <a:t> </a:t>
            </a:r>
            <a:r>
              <a:rPr lang="en-US" dirty="0" err="1"/>
              <a:t>yardımcı</a:t>
            </a:r>
            <a:r>
              <a:rPr lang="en-US" dirty="0"/>
              <a:t> </a:t>
            </a:r>
            <a:r>
              <a:rPr lang="en-US" dirty="0" err="1"/>
              <a:t>olabilir</a:t>
            </a:r>
            <a:r>
              <a:rPr lang="en-US" dirty="0"/>
              <a:t>. Facebook, YouTube, </a:t>
            </a:r>
            <a:r>
              <a:rPr lang="en-US" dirty="0" err="1"/>
              <a:t>İnstagram</a:t>
            </a:r>
            <a:r>
              <a:rPr lang="en-US" dirty="0"/>
              <a:t>, </a:t>
            </a:r>
            <a:r>
              <a:rPr lang="en-US" dirty="0" err="1"/>
              <a:t>WhatsApp</a:t>
            </a:r>
            <a:r>
              <a:rPr lang="en-US" dirty="0"/>
              <a:t> </a:t>
            </a:r>
            <a:r>
              <a:rPr lang="en-US" dirty="0" err="1"/>
              <a:t>ve</a:t>
            </a:r>
            <a:r>
              <a:rPr lang="en-US" dirty="0"/>
              <a:t> </a:t>
            </a:r>
            <a:r>
              <a:rPr lang="en-US" dirty="0" err="1"/>
              <a:t>Tik</a:t>
            </a:r>
            <a:r>
              <a:rPr lang="en-US" dirty="0"/>
              <a:t> </a:t>
            </a:r>
            <a:r>
              <a:rPr lang="en-US" dirty="0" err="1"/>
              <a:t>Tok'ta</a:t>
            </a:r>
            <a:r>
              <a:rPr lang="en-US" dirty="0"/>
              <a:t> viral </a:t>
            </a:r>
            <a:r>
              <a:rPr lang="en-US" dirty="0" err="1"/>
              <a:t>olarak</a:t>
            </a:r>
            <a:r>
              <a:rPr lang="en-US" dirty="0"/>
              <a:t> </a:t>
            </a:r>
            <a:r>
              <a:rPr lang="en-US" dirty="0" err="1"/>
              <a:t>yayın</a:t>
            </a:r>
            <a:r>
              <a:rPr lang="en-US" dirty="0"/>
              <a:t> </a:t>
            </a:r>
            <a:r>
              <a:rPr lang="en-US" dirty="0" err="1"/>
              <a:t>yaparak</a:t>
            </a:r>
            <a:r>
              <a:rPr lang="en-US" dirty="0"/>
              <a:t> </a:t>
            </a:r>
            <a:r>
              <a:rPr lang="en-US" dirty="0" err="1"/>
              <a:t>gençlik</a:t>
            </a:r>
            <a:r>
              <a:rPr lang="en-US" dirty="0"/>
              <a:t> </a:t>
            </a:r>
            <a:r>
              <a:rPr lang="en-US" dirty="0" err="1"/>
              <a:t>kültürüne</a:t>
            </a:r>
            <a:r>
              <a:rPr lang="en-US" dirty="0"/>
              <a:t> </a:t>
            </a:r>
            <a:r>
              <a:rPr lang="en-US" dirty="0" err="1"/>
              <a:t>dokunabilecek</a:t>
            </a:r>
            <a:r>
              <a:rPr lang="en-US" dirty="0"/>
              <a:t> </a:t>
            </a:r>
            <a:r>
              <a:rPr lang="en-US" dirty="0" err="1"/>
              <a:t>ve</a:t>
            </a:r>
            <a:r>
              <a:rPr lang="en-US" dirty="0"/>
              <a:t> </a:t>
            </a:r>
            <a:r>
              <a:rPr lang="en-US" dirty="0" err="1"/>
              <a:t>daha</a:t>
            </a:r>
            <a:r>
              <a:rPr lang="en-US" dirty="0"/>
              <a:t> </a:t>
            </a:r>
            <a:r>
              <a:rPr lang="en-US" dirty="0" err="1"/>
              <a:t>yaşlı</a:t>
            </a:r>
            <a:r>
              <a:rPr lang="en-US" dirty="0"/>
              <a:t> </a:t>
            </a:r>
            <a:r>
              <a:rPr lang="en-US" dirty="0" err="1"/>
              <a:t>kitlelere</a:t>
            </a:r>
            <a:r>
              <a:rPr lang="en-US" dirty="0"/>
              <a:t> </a:t>
            </a:r>
            <a:r>
              <a:rPr lang="en-US" dirty="0" err="1"/>
              <a:t>yayılabilecek</a:t>
            </a:r>
            <a:r>
              <a:rPr lang="en-US" dirty="0"/>
              <a:t> </a:t>
            </a:r>
            <a:r>
              <a:rPr lang="en-US" dirty="0" err="1"/>
              <a:t>videolar</a:t>
            </a:r>
            <a:r>
              <a:rPr lang="en-US" dirty="0"/>
              <a:t> </a:t>
            </a:r>
            <a:r>
              <a:rPr lang="en-US" dirty="0" err="1"/>
              <a:t>oluşturun!Cap</a:t>
            </a:r>
            <a:r>
              <a:rPr lang="en-US" dirty="0"/>
              <a:t> cut VR </a:t>
            </a:r>
            <a:r>
              <a:rPr lang="en-US" dirty="0" err="1"/>
              <a:t>çok</a:t>
            </a:r>
            <a:r>
              <a:rPr lang="en-US" dirty="0"/>
              <a:t> </a:t>
            </a:r>
            <a:r>
              <a:rPr lang="en-US" dirty="0" err="1"/>
              <a:t>yönlü</a:t>
            </a:r>
            <a:r>
              <a:rPr lang="en-US" dirty="0"/>
              <a:t> </a:t>
            </a:r>
            <a:r>
              <a:rPr lang="en-US" dirty="0" err="1"/>
              <a:t>ve</a:t>
            </a:r>
            <a:r>
              <a:rPr lang="en-US" dirty="0"/>
              <a:t> </a:t>
            </a:r>
            <a:r>
              <a:rPr lang="en-US" dirty="0" err="1"/>
              <a:t>kullanımı</a:t>
            </a:r>
            <a:r>
              <a:rPr lang="en-US" dirty="0"/>
              <a:t> </a:t>
            </a:r>
            <a:r>
              <a:rPr lang="en-US" dirty="0" err="1"/>
              <a:t>kolaydır</a:t>
            </a:r>
            <a:r>
              <a:rPr lang="en-US" dirty="0"/>
              <a:t>. </a:t>
            </a:r>
            <a:endParaRPr lang="tr-TR" dirty="0" smtClean="0"/>
          </a:p>
          <a:p>
            <a:endParaRPr lang="tr-TR" dirty="0"/>
          </a:p>
          <a:p>
            <a:r>
              <a:rPr lang="en-US" dirty="0" err="1" smtClean="0"/>
              <a:t>CapCut</a:t>
            </a:r>
            <a:r>
              <a:rPr lang="en-US" dirty="0"/>
              <a:t>, video </a:t>
            </a:r>
            <a:r>
              <a:rPr lang="en-US" dirty="0" err="1"/>
              <a:t>düzenleme</a:t>
            </a:r>
            <a:r>
              <a:rPr lang="en-US" dirty="0"/>
              <a:t>, </a:t>
            </a:r>
            <a:r>
              <a:rPr lang="en-US" dirty="0" err="1"/>
              <a:t>metin</a:t>
            </a:r>
            <a:r>
              <a:rPr lang="en-US" dirty="0"/>
              <a:t>, </a:t>
            </a:r>
            <a:r>
              <a:rPr lang="en-US" dirty="0" err="1"/>
              <a:t>renkler</a:t>
            </a:r>
            <a:r>
              <a:rPr lang="en-US" dirty="0"/>
              <a:t> </a:t>
            </a:r>
            <a:r>
              <a:rPr lang="en-US" dirty="0" err="1"/>
              <a:t>ve</a:t>
            </a:r>
            <a:r>
              <a:rPr lang="en-US" dirty="0"/>
              <a:t> </a:t>
            </a:r>
            <a:r>
              <a:rPr lang="en-US" dirty="0" err="1"/>
              <a:t>müzik</a:t>
            </a:r>
            <a:r>
              <a:rPr lang="en-US" dirty="0"/>
              <a:t> </a:t>
            </a:r>
            <a:r>
              <a:rPr lang="en-US" dirty="0" err="1"/>
              <a:t>gibi</a:t>
            </a:r>
            <a:r>
              <a:rPr lang="en-US" dirty="0"/>
              <a:t> </a:t>
            </a:r>
            <a:r>
              <a:rPr lang="en-US" dirty="0" err="1"/>
              <a:t>temel</a:t>
            </a:r>
            <a:r>
              <a:rPr lang="en-US" dirty="0"/>
              <a:t> </a:t>
            </a:r>
            <a:r>
              <a:rPr lang="en-US" dirty="0" err="1"/>
              <a:t>özelliklerine</a:t>
            </a:r>
            <a:r>
              <a:rPr lang="en-US" dirty="0"/>
              <a:t> </a:t>
            </a:r>
            <a:r>
              <a:rPr lang="en-US" dirty="0" err="1"/>
              <a:t>ek</a:t>
            </a:r>
            <a:r>
              <a:rPr lang="en-US" dirty="0"/>
              <a:t> </a:t>
            </a:r>
            <a:r>
              <a:rPr lang="en-US" dirty="0" err="1"/>
              <a:t>olarak</a:t>
            </a:r>
            <a:r>
              <a:rPr lang="en-US" dirty="0"/>
              <a:t>, </a:t>
            </a:r>
            <a:r>
              <a:rPr lang="en-US" dirty="0" err="1"/>
              <a:t>anahtar</a:t>
            </a:r>
            <a:r>
              <a:rPr lang="en-US" dirty="0"/>
              <a:t> </a:t>
            </a:r>
            <a:r>
              <a:rPr lang="en-US" dirty="0" err="1"/>
              <a:t>kare</a:t>
            </a:r>
            <a:r>
              <a:rPr lang="en-US" dirty="0"/>
              <a:t> </a:t>
            </a:r>
            <a:r>
              <a:rPr lang="en-US" dirty="0" err="1"/>
              <a:t>animasyonu</a:t>
            </a:r>
            <a:r>
              <a:rPr lang="en-US" dirty="0"/>
              <a:t> </a:t>
            </a:r>
            <a:r>
              <a:rPr lang="en-US" dirty="0" err="1"/>
              <a:t>ve</a:t>
            </a:r>
            <a:r>
              <a:rPr lang="en-US" dirty="0"/>
              <a:t> </a:t>
            </a:r>
            <a:r>
              <a:rPr lang="en-US" dirty="0" err="1"/>
              <a:t>ağır</a:t>
            </a:r>
            <a:r>
              <a:rPr lang="en-US" dirty="0"/>
              <a:t> </a:t>
            </a:r>
            <a:r>
              <a:rPr lang="en-US" dirty="0" err="1"/>
              <a:t>çekim</a:t>
            </a:r>
            <a:r>
              <a:rPr lang="en-US" dirty="0"/>
              <a:t> </a:t>
            </a:r>
            <a:r>
              <a:rPr lang="en-US" dirty="0" err="1"/>
              <a:t>efektleri</a:t>
            </a:r>
            <a:r>
              <a:rPr lang="en-US" dirty="0"/>
              <a:t> de </a:t>
            </a:r>
            <a:r>
              <a:rPr lang="en-US" dirty="0" err="1"/>
              <a:t>dahil</a:t>
            </a:r>
            <a:r>
              <a:rPr lang="en-US" dirty="0"/>
              <a:t> </a:t>
            </a:r>
            <a:r>
              <a:rPr lang="en-US" dirty="0" err="1"/>
              <a:t>olmak</a:t>
            </a:r>
            <a:r>
              <a:rPr lang="en-US" dirty="0"/>
              <a:t> </a:t>
            </a:r>
            <a:r>
              <a:rPr lang="en-US" dirty="0" err="1"/>
              <a:t>üzere</a:t>
            </a:r>
            <a:r>
              <a:rPr lang="en-US" dirty="0"/>
              <a:t> </a:t>
            </a:r>
            <a:r>
              <a:rPr lang="en-US" dirty="0" err="1"/>
              <a:t>ücretsiz</a:t>
            </a:r>
            <a:r>
              <a:rPr lang="en-US" dirty="0"/>
              <a:t> </a:t>
            </a:r>
            <a:r>
              <a:rPr lang="en-US" dirty="0" err="1"/>
              <a:t>gelişmiş</a:t>
            </a:r>
            <a:r>
              <a:rPr lang="en-US" dirty="0"/>
              <a:t> </a:t>
            </a:r>
            <a:r>
              <a:rPr lang="en-US" dirty="0" err="1"/>
              <a:t>özellikler</a:t>
            </a:r>
            <a:r>
              <a:rPr lang="en-US" dirty="0"/>
              <a:t> de </a:t>
            </a:r>
            <a:r>
              <a:rPr lang="en-US" dirty="0" err="1"/>
              <a:t>sunar</a:t>
            </a:r>
            <a:r>
              <a:rPr lang="en-US" dirty="0"/>
              <a:t>. </a:t>
            </a:r>
            <a:r>
              <a:rPr lang="en-US" dirty="0" err="1"/>
              <a:t>Pazarlama</a:t>
            </a:r>
            <a:r>
              <a:rPr lang="en-US" dirty="0"/>
              <a:t> </a:t>
            </a:r>
            <a:r>
              <a:rPr lang="en-US" dirty="0" err="1"/>
              <a:t>ve</a:t>
            </a:r>
            <a:r>
              <a:rPr lang="en-US" dirty="0"/>
              <a:t> </a:t>
            </a:r>
            <a:r>
              <a:rPr lang="en-US" dirty="0" err="1"/>
              <a:t>hikaye</a:t>
            </a:r>
            <a:r>
              <a:rPr lang="en-US" dirty="0"/>
              <a:t> </a:t>
            </a:r>
            <a:r>
              <a:rPr lang="en-US" dirty="0" err="1"/>
              <a:t>anlatıcılığınıza</a:t>
            </a:r>
            <a:r>
              <a:rPr lang="en-US" dirty="0"/>
              <a:t> </a:t>
            </a:r>
            <a:r>
              <a:rPr lang="en-US" dirty="0" err="1"/>
              <a:t>yeni</a:t>
            </a:r>
            <a:r>
              <a:rPr lang="en-US" dirty="0"/>
              <a:t> </a:t>
            </a:r>
            <a:r>
              <a:rPr lang="en-US" dirty="0" err="1"/>
              <a:t>bir</a:t>
            </a:r>
            <a:r>
              <a:rPr lang="en-US" dirty="0"/>
              <a:t> </a:t>
            </a:r>
            <a:r>
              <a:rPr lang="en-US" dirty="0" err="1"/>
              <a:t>boyut</a:t>
            </a:r>
            <a:r>
              <a:rPr lang="en-US" dirty="0"/>
              <a:t> </a:t>
            </a:r>
            <a:r>
              <a:rPr lang="en-US" dirty="0" err="1"/>
              <a:t>kazandırır</a:t>
            </a:r>
            <a:r>
              <a:rPr lang="en-US" dirty="0"/>
              <a:t>.</a:t>
            </a:r>
            <a:endParaRPr lang="en-US" dirty="0"/>
          </a:p>
          <a:p>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a:xfrm>
            <a:off x="636880" y="1562964"/>
            <a:ext cx="6547131" cy="1204421"/>
          </a:xfrm>
        </p:spPr>
        <p:txBody>
          <a:bodyPr/>
          <a:lstStyle/>
          <a:p>
            <a:r>
              <a:rPr lang="en-US" b="1" dirty="0" err="1"/>
              <a:t>CapCut</a:t>
            </a:r>
            <a:r>
              <a:rPr lang="en-US" b="1" dirty="0"/>
              <a:t> </a:t>
            </a:r>
            <a:r>
              <a:rPr lang="en-US" dirty="0" err="1"/>
              <a:t>yüksek</a:t>
            </a:r>
            <a:r>
              <a:rPr lang="en-US" dirty="0"/>
              <a:t> </a:t>
            </a:r>
            <a:r>
              <a:rPr lang="en-US" dirty="0" err="1"/>
              <a:t>kaliteli</a:t>
            </a:r>
            <a:r>
              <a:rPr lang="en-US" dirty="0"/>
              <a:t> </a:t>
            </a:r>
            <a:r>
              <a:rPr lang="en-US" dirty="0" err="1"/>
              <a:t>videolar</a:t>
            </a:r>
            <a:r>
              <a:rPr lang="en-US" dirty="0"/>
              <a:t> </a:t>
            </a:r>
            <a:r>
              <a:rPr lang="en-US" dirty="0" err="1"/>
              <a:t>oluşturmak</a:t>
            </a:r>
            <a:r>
              <a:rPr lang="en-US" dirty="0"/>
              <a:t> </a:t>
            </a:r>
            <a:r>
              <a:rPr lang="en-US" dirty="0" err="1"/>
              <a:t>için</a:t>
            </a:r>
            <a:r>
              <a:rPr lang="en-US" dirty="0"/>
              <a:t> </a:t>
            </a:r>
            <a:r>
              <a:rPr lang="en-US" dirty="0" err="1"/>
              <a:t>ihtiyacınız</a:t>
            </a:r>
            <a:r>
              <a:rPr lang="en-US" dirty="0"/>
              <a:t> </a:t>
            </a:r>
            <a:r>
              <a:rPr lang="en-US" dirty="0" err="1"/>
              <a:t>olan</a:t>
            </a:r>
            <a:r>
              <a:rPr lang="en-US" dirty="0"/>
              <a:t> her </a:t>
            </a:r>
            <a:r>
              <a:rPr lang="en-US" dirty="0" err="1"/>
              <a:t>şeye</a:t>
            </a:r>
            <a:r>
              <a:rPr lang="en-US" dirty="0"/>
              <a:t> </a:t>
            </a:r>
            <a:r>
              <a:rPr lang="en-US" dirty="0" err="1"/>
              <a:t>sahip</a:t>
            </a:r>
            <a:r>
              <a:rPr lang="en-US" dirty="0"/>
              <a:t> </a:t>
            </a:r>
            <a:r>
              <a:rPr lang="en-US" dirty="0" err="1"/>
              <a:t>ücretsiz</a:t>
            </a:r>
            <a:r>
              <a:rPr lang="en-US" dirty="0"/>
              <a:t>, </a:t>
            </a:r>
            <a:r>
              <a:rPr lang="en-US" dirty="0" err="1"/>
              <a:t>hepsi</a:t>
            </a:r>
            <a:r>
              <a:rPr lang="en-US" dirty="0"/>
              <a:t> </a:t>
            </a:r>
            <a:r>
              <a:rPr lang="en-US" dirty="0" err="1"/>
              <a:t>bir</a:t>
            </a:r>
            <a:r>
              <a:rPr lang="en-US" dirty="0"/>
              <a:t> </a:t>
            </a:r>
            <a:r>
              <a:rPr lang="en-US" dirty="0" err="1"/>
              <a:t>arada</a:t>
            </a:r>
            <a:r>
              <a:rPr lang="en-US" dirty="0"/>
              <a:t> </a:t>
            </a:r>
            <a:r>
              <a:rPr lang="en-US" dirty="0" err="1"/>
              <a:t>bir</a:t>
            </a:r>
            <a:r>
              <a:rPr lang="en-US" dirty="0"/>
              <a:t> video </a:t>
            </a:r>
            <a:r>
              <a:rPr lang="en-US" dirty="0" err="1"/>
              <a:t>düzenleyici</a:t>
            </a:r>
            <a:r>
              <a:rPr lang="en-US" dirty="0"/>
              <a:t> </a:t>
            </a:r>
            <a:r>
              <a:rPr lang="en-US" dirty="0" err="1"/>
              <a:t>ve</a:t>
            </a:r>
            <a:r>
              <a:rPr lang="en-US" dirty="0"/>
              <a:t> video </a:t>
            </a:r>
            <a:r>
              <a:rPr lang="en-US" dirty="0" err="1"/>
              <a:t>yapımcısı</a:t>
            </a:r>
            <a:r>
              <a:rPr lang="en-US" dirty="0"/>
              <a:t> </a:t>
            </a:r>
            <a:r>
              <a:rPr lang="en-US" dirty="0" err="1"/>
              <a:t>uygulamasıdır</a:t>
            </a:r>
            <a:r>
              <a:rPr lang="en-US" dirty="0"/>
              <a:t>. </a:t>
            </a:r>
            <a:r>
              <a:rPr lang="en-US" dirty="0" err="1"/>
              <a:t>Yeni</a:t>
            </a:r>
            <a:r>
              <a:rPr lang="en-US" dirty="0"/>
              <a:t> </a:t>
            </a:r>
            <a:r>
              <a:rPr lang="en-US" dirty="0" err="1"/>
              <a:t>başlayanlar</a:t>
            </a:r>
            <a:r>
              <a:rPr lang="en-US" dirty="0"/>
              <a:t> </a:t>
            </a:r>
            <a:r>
              <a:rPr lang="en-US" dirty="0" err="1"/>
              <a:t>birkaç</a:t>
            </a:r>
            <a:r>
              <a:rPr lang="en-US" dirty="0"/>
              <a:t> </a:t>
            </a:r>
            <a:r>
              <a:rPr lang="en-US" dirty="0" err="1"/>
              <a:t>saniye</a:t>
            </a:r>
            <a:r>
              <a:rPr lang="en-US" dirty="0"/>
              <a:t> </a:t>
            </a:r>
            <a:r>
              <a:rPr lang="en-US" dirty="0" err="1"/>
              <a:t>içinde</a:t>
            </a:r>
            <a:r>
              <a:rPr lang="en-US" dirty="0"/>
              <a:t> </a:t>
            </a:r>
            <a:r>
              <a:rPr lang="en-US" dirty="0" err="1"/>
              <a:t>CapCut'u</a:t>
            </a:r>
            <a:r>
              <a:rPr lang="en-US" dirty="0"/>
              <a:t> </a:t>
            </a:r>
            <a:r>
              <a:rPr lang="en-US" dirty="0" err="1"/>
              <a:t>kullanmaya</a:t>
            </a:r>
            <a:r>
              <a:rPr lang="en-US" dirty="0"/>
              <a:t> </a:t>
            </a:r>
            <a:r>
              <a:rPr lang="en-US" dirty="0" err="1"/>
              <a:t>başlayabilir</a:t>
            </a:r>
            <a:r>
              <a:rPr lang="en-US" dirty="0"/>
              <a:t>, </a:t>
            </a:r>
            <a:r>
              <a:rPr lang="en-US" dirty="0" err="1"/>
              <a:t>ileri</a:t>
            </a:r>
            <a:r>
              <a:rPr lang="en-US" dirty="0"/>
              <a:t> </a:t>
            </a:r>
            <a:r>
              <a:rPr lang="en-US" dirty="0" err="1"/>
              <a:t>düzey</a:t>
            </a:r>
            <a:r>
              <a:rPr lang="en-US" dirty="0"/>
              <a:t> </a:t>
            </a:r>
            <a:r>
              <a:rPr lang="en-US" dirty="0" err="1"/>
              <a:t>kullanıcılar</a:t>
            </a:r>
            <a:r>
              <a:rPr lang="en-US" dirty="0"/>
              <a:t> </a:t>
            </a:r>
            <a:r>
              <a:rPr lang="en-US" dirty="0" err="1"/>
              <a:t>ise</a:t>
            </a:r>
            <a:r>
              <a:rPr lang="en-US" dirty="0"/>
              <a:t> </a:t>
            </a:r>
            <a:r>
              <a:rPr lang="en-US" dirty="0" err="1"/>
              <a:t>videoları</a:t>
            </a:r>
            <a:r>
              <a:rPr lang="en-US" dirty="0"/>
              <a:t> </a:t>
            </a:r>
            <a:r>
              <a:rPr lang="en-US" dirty="0" err="1"/>
              <a:t>profesyonelce</a:t>
            </a:r>
            <a:r>
              <a:rPr lang="en-US" dirty="0"/>
              <a:t> </a:t>
            </a:r>
            <a:r>
              <a:rPr lang="en-US" dirty="0" err="1"/>
              <a:t>düzenlemek</a:t>
            </a:r>
            <a:r>
              <a:rPr lang="en-US" dirty="0"/>
              <a:t> </a:t>
            </a:r>
            <a:r>
              <a:rPr lang="en-US" dirty="0" err="1"/>
              <a:t>için</a:t>
            </a:r>
            <a:r>
              <a:rPr lang="en-US" dirty="0"/>
              <a:t> </a:t>
            </a:r>
            <a:r>
              <a:rPr lang="en-US" dirty="0" err="1"/>
              <a:t>ihtiyaç</a:t>
            </a:r>
            <a:r>
              <a:rPr lang="en-US" dirty="0"/>
              <a:t> </a:t>
            </a:r>
            <a:r>
              <a:rPr lang="en-US" dirty="0" err="1"/>
              <a:t>duydukları</a:t>
            </a:r>
            <a:r>
              <a:rPr lang="en-US" dirty="0"/>
              <a:t> </a:t>
            </a:r>
            <a:r>
              <a:rPr lang="en-US" dirty="0" err="1"/>
              <a:t>tüm</a:t>
            </a:r>
            <a:r>
              <a:rPr lang="en-US" dirty="0"/>
              <a:t> </a:t>
            </a:r>
            <a:r>
              <a:rPr lang="en-US" dirty="0" err="1"/>
              <a:t>işlevlere</a:t>
            </a:r>
            <a:r>
              <a:rPr lang="en-US" dirty="0"/>
              <a:t> </a:t>
            </a:r>
            <a:r>
              <a:rPr lang="en-US" dirty="0" err="1"/>
              <a:t>sahiptir</a:t>
            </a:r>
            <a:r>
              <a:rPr lang="en-US" dirty="0"/>
              <a:t>.</a:t>
            </a:r>
            <a:endParaRPr lang="en-US" dirty="0"/>
          </a:p>
          <a:p>
            <a:endParaRPr lang="en-US" dirty="0"/>
          </a:p>
        </p:txBody>
      </p:sp>
      <p:pic>
        <p:nvPicPr>
          <p:cNvPr id="5" name="Picture Placeholder 4">
            <a:extLst>
              <a:ext uri="{FF2B5EF4-FFF2-40B4-BE49-F238E27FC236}">
                <a16:creationId xmlns="" xmlns:a16="http://schemas.microsoft.com/office/drawing/2014/main" id="{CA9A164C-E0EA-5183-6A36-BDB37A33399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055469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smtClean="0"/>
              <a:t>Descript’</a:t>
            </a:r>
            <a:r>
              <a:rPr lang="tr-TR" cap="all" dirty="0" smtClean="0"/>
              <a:t>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cap="all"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Descript </a:t>
            </a:r>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028469" cy="487594"/>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72716"/>
            <a:ext cx="1853433" cy="735460"/>
          </a:xfrm>
        </p:spPr>
        <p:txBody>
          <a:bodyPr/>
          <a:lstStyle/>
          <a:p>
            <a:r>
              <a:rPr lang="en-US" cap="all" dirty="0" err="1" smtClean="0"/>
              <a:t>Descript’i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08</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r>
              <a:rPr lang="en-US" dirty="0" err="1"/>
              <a:t>Ücretsiz</a:t>
            </a:r>
            <a:r>
              <a:rPr lang="en-US" dirty="0"/>
              <a:t> </a:t>
            </a:r>
            <a:r>
              <a:rPr lang="en-US" dirty="0" err="1"/>
              <a:t>bir</a:t>
            </a:r>
            <a:r>
              <a:rPr lang="en-US" dirty="0"/>
              <a:t> </a:t>
            </a:r>
            <a:r>
              <a:rPr lang="en-US" dirty="0" err="1"/>
              <a:t>hesap</a:t>
            </a:r>
            <a:r>
              <a:rPr lang="en-US" dirty="0"/>
              <a:t> </a:t>
            </a:r>
            <a:r>
              <a:rPr lang="en-US" dirty="0" err="1"/>
              <a:t>oluşturmak</a:t>
            </a:r>
            <a:r>
              <a:rPr lang="en-US" dirty="0"/>
              <a:t> </a:t>
            </a:r>
            <a:r>
              <a:rPr lang="en-US" dirty="0" err="1"/>
              <a:t>için</a:t>
            </a:r>
            <a:r>
              <a:rPr lang="en-US" dirty="0"/>
              <a:t> </a:t>
            </a:r>
            <a:r>
              <a:rPr lang="en-US" dirty="0" err="1"/>
              <a:t>ana</a:t>
            </a:r>
            <a:r>
              <a:rPr lang="en-US" dirty="0"/>
              <a:t> </a:t>
            </a:r>
            <a:r>
              <a:rPr lang="en-US" dirty="0" err="1"/>
              <a:t>sayfadaki</a:t>
            </a:r>
            <a:r>
              <a:rPr lang="en-US" dirty="0"/>
              <a:t> </a:t>
            </a:r>
            <a:r>
              <a:rPr lang="en-US" dirty="0" err="1"/>
              <a:t>Ücretsiz</a:t>
            </a:r>
            <a:r>
              <a:rPr lang="en-US" dirty="0"/>
              <a:t> </a:t>
            </a:r>
            <a:r>
              <a:rPr lang="en-US" dirty="0" err="1"/>
              <a:t>Başlayın</a:t>
            </a:r>
            <a:r>
              <a:rPr lang="en-US" dirty="0"/>
              <a:t> </a:t>
            </a:r>
            <a:r>
              <a:rPr lang="en-US" dirty="0" err="1"/>
              <a:t>düğmesini</a:t>
            </a:r>
            <a:r>
              <a:rPr lang="en-US" dirty="0"/>
              <a:t> </a:t>
            </a:r>
            <a:r>
              <a:rPr lang="en-US" dirty="0" err="1"/>
              <a:t>tıklayın</a:t>
            </a:r>
            <a:r>
              <a:rPr lang="en-US" dirty="0"/>
              <a:t> </a:t>
            </a:r>
            <a:r>
              <a:rPr lang="en-US" dirty="0" err="1"/>
              <a:t>ve</a:t>
            </a:r>
            <a:r>
              <a:rPr lang="en-US" dirty="0"/>
              <a:t> video </a:t>
            </a:r>
            <a:r>
              <a:rPr lang="en-US" dirty="0" err="1"/>
              <a:t>eğitimleri</a:t>
            </a:r>
            <a:r>
              <a:rPr lang="en-US" dirty="0"/>
              <a:t> </a:t>
            </a:r>
            <a:r>
              <a:rPr lang="en-US" dirty="0" err="1"/>
              <a:t>ve</a:t>
            </a:r>
            <a:r>
              <a:rPr lang="en-US" dirty="0"/>
              <a:t> </a:t>
            </a:r>
            <a:r>
              <a:rPr lang="en-US" dirty="0" err="1"/>
              <a:t>kullanıcı</a:t>
            </a:r>
            <a:r>
              <a:rPr lang="en-US" dirty="0"/>
              <a:t> </a:t>
            </a:r>
            <a:r>
              <a:rPr lang="en-US" dirty="0" err="1"/>
              <a:t>forumları</a:t>
            </a:r>
            <a:r>
              <a:rPr lang="en-US" dirty="0"/>
              <a:t> </a:t>
            </a:r>
            <a:r>
              <a:rPr lang="en-US" dirty="0" err="1"/>
              <a:t>için</a:t>
            </a:r>
            <a:r>
              <a:rPr lang="en-US" dirty="0"/>
              <a:t> </a:t>
            </a:r>
            <a:r>
              <a:rPr lang="en-US" dirty="0" err="1"/>
              <a:t>Destek</a:t>
            </a:r>
            <a:r>
              <a:rPr lang="en-US" dirty="0"/>
              <a:t> </a:t>
            </a:r>
            <a:r>
              <a:rPr lang="en-US" dirty="0" err="1"/>
              <a:t>sayfasını</a:t>
            </a:r>
            <a:r>
              <a:rPr lang="en-US" dirty="0"/>
              <a:t> </a:t>
            </a:r>
            <a:r>
              <a:rPr lang="en-US" dirty="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Descript Help </a:t>
            </a:r>
            <a:r>
              <a:rPr lang="en-US" dirty="0" err="1" smtClean="0"/>
              <a:t>ziyaret</a:t>
            </a:r>
            <a:r>
              <a:rPr lang="en-US" dirty="0" smtClean="0"/>
              <a:t> </a:t>
            </a:r>
            <a:r>
              <a:rPr lang="en-US" dirty="0" err="1"/>
              <a:t>edin</a:t>
            </a:r>
            <a:r>
              <a:rPr lang="en-US" dirty="0"/>
              <a:t>. Bu </a:t>
            </a:r>
            <a:r>
              <a:rPr lang="en-US" dirty="0" err="1"/>
              <a:t>aracın</a:t>
            </a:r>
            <a:r>
              <a:rPr lang="en-US" dirty="0"/>
              <a:t> </a:t>
            </a:r>
            <a:r>
              <a:rPr lang="en-US" dirty="0" err="1"/>
              <a:t>sizin</a:t>
            </a:r>
            <a:r>
              <a:rPr lang="en-US" dirty="0"/>
              <a:t> </a:t>
            </a:r>
            <a:r>
              <a:rPr lang="en-US" dirty="0" err="1"/>
              <a:t>için</a:t>
            </a:r>
            <a:r>
              <a:rPr lang="en-US" dirty="0"/>
              <a:t> </a:t>
            </a:r>
            <a:r>
              <a:rPr lang="en-US" dirty="0" err="1"/>
              <a:t>olduğunu</a:t>
            </a:r>
            <a:r>
              <a:rPr lang="en-US" dirty="0"/>
              <a:t> </a:t>
            </a:r>
            <a:r>
              <a:rPr lang="en-US" dirty="0" err="1"/>
              <a:t>düşünüyorsanız</a:t>
            </a:r>
            <a:r>
              <a:rPr lang="en-US" dirty="0"/>
              <a:t>, </a:t>
            </a:r>
            <a:r>
              <a:rPr lang="en-US" dirty="0" err="1"/>
              <a:t>aylık</a:t>
            </a:r>
            <a:r>
              <a:rPr lang="en-US" dirty="0"/>
              <a:t> </a:t>
            </a:r>
            <a:r>
              <a:rPr lang="en-US" dirty="0" err="1"/>
              <a:t>profesyonel</a:t>
            </a:r>
            <a:r>
              <a:rPr lang="en-US" dirty="0"/>
              <a:t> </a:t>
            </a:r>
            <a:r>
              <a:rPr lang="en-US" dirty="0" err="1"/>
              <a:t>abonelik</a:t>
            </a:r>
            <a:r>
              <a:rPr lang="en-US" dirty="0"/>
              <a:t> 30 ABD </a:t>
            </a:r>
            <a:r>
              <a:rPr lang="en-US" dirty="0" err="1"/>
              <a:t>dolarıdır</a:t>
            </a:r>
            <a:r>
              <a:rPr lang="en-US" dirty="0"/>
              <a:t> </a:t>
            </a:r>
            <a:r>
              <a:rPr lang="en-US" dirty="0" err="1"/>
              <a:t>ve</a:t>
            </a:r>
            <a:r>
              <a:rPr lang="en-US" dirty="0"/>
              <a:t> </a:t>
            </a:r>
            <a:r>
              <a:rPr lang="en-US" dirty="0" err="1"/>
              <a:t>eğitimciler</a:t>
            </a:r>
            <a:r>
              <a:rPr lang="en-US" dirty="0"/>
              <a:t> </a:t>
            </a:r>
            <a:r>
              <a:rPr lang="en-US" dirty="0" err="1"/>
              <a:t>ve</a:t>
            </a:r>
            <a:r>
              <a:rPr lang="en-US" dirty="0"/>
              <a:t> </a:t>
            </a:r>
            <a:r>
              <a:rPr lang="en-US" dirty="0" err="1"/>
              <a:t>kar</a:t>
            </a:r>
            <a:r>
              <a:rPr lang="en-US" dirty="0"/>
              <a:t> </a:t>
            </a:r>
            <a:r>
              <a:rPr lang="en-US" dirty="0" err="1"/>
              <a:t>amacı</a:t>
            </a:r>
            <a:r>
              <a:rPr lang="en-US" dirty="0"/>
              <a:t> </a:t>
            </a:r>
            <a:r>
              <a:rPr lang="en-US" dirty="0" err="1"/>
              <a:t>gütmeyen</a:t>
            </a:r>
            <a:r>
              <a:rPr lang="en-US" dirty="0"/>
              <a:t> </a:t>
            </a:r>
            <a:r>
              <a:rPr lang="en-US" dirty="0" err="1"/>
              <a:t>kuruluşlar</a:t>
            </a:r>
            <a:r>
              <a:rPr lang="en-US" dirty="0"/>
              <a:t> </a:t>
            </a:r>
            <a:r>
              <a:rPr lang="en-US" dirty="0" err="1"/>
              <a:t>için</a:t>
            </a:r>
            <a:r>
              <a:rPr lang="en-US" dirty="0"/>
              <a:t> </a:t>
            </a:r>
            <a:r>
              <a:rPr lang="en-US" dirty="0" err="1"/>
              <a:t>özel</a:t>
            </a:r>
            <a:r>
              <a:rPr lang="en-US" dirty="0"/>
              <a:t> </a:t>
            </a:r>
            <a:r>
              <a:rPr lang="en-US" dirty="0" err="1"/>
              <a:t>fiyatlar</a:t>
            </a:r>
            <a:r>
              <a:rPr lang="en-US" dirty="0"/>
              <a:t> </a:t>
            </a:r>
            <a:r>
              <a:rPr lang="en-US" dirty="0" err="1"/>
              <a:t>vardır</a:t>
            </a:r>
            <a:r>
              <a:rPr lang="en-US" dirty="0" smtClean="0"/>
              <a:t>.</a:t>
            </a:r>
            <a:endParaRPr lang="tr-TR" dirty="0" smtClean="0"/>
          </a:p>
          <a:p>
            <a:endParaRPr lang="tr-TR" dirty="0"/>
          </a:p>
          <a:p>
            <a:r>
              <a:rPr lang="en-US" dirty="0" err="1"/>
              <a:t>YouTube'da</a:t>
            </a:r>
            <a:r>
              <a:rPr lang="en-US" dirty="0"/>
              <a:t> </a:t>
            </a:r>
            <a:r>
              <a:rPr lang="en-US" dirty="0" err="1"/>
              <a:t>daha</a:t>
            </a:r>
            <a:r>
              <a:rPr lang="en-US" dirty="0"/>
              <a:t> </a:t>
            </a:r>
            <a:r>
              <a:rPr lang="en-US" dirty="0" err="1"/>
              <a:t>fazlasını</a:t>
            </a:r>
            <a:r>
              <a:rPr lang="en-US" dirty="0"/>
              <a:t> </a:t>
            </a:r>
            <a:r>
              <a:rPr lang="en-US" dirty="0" err="1"/>
              <a:t>öğrenin</a:t>
            </a:r>
            <a:r>
              <a:rPr lang="en-US" dirty="0"/>
              <a:t>: </a:t>
            </a:r>
            <a:endParaRPr lang="en-US" dirty="0"/>
          </a:p>
          <a:p>
            <a:r>
              <a:rPr lang="en-US" dirty="0" err="1" smtClean="0">
                <a:solidFill>
                  <a:srgbClr val="E43794"/>
                </a:solidFill>
                <a:hlinkClick r:id="rId4">
                  <a:extLst>
                    <a:ext uri="{A12FA001-AC4F-418D-AE19-62706E023703}">
                      <ahyp:hlinkClr xmlns="" xmlns:ahyp="http://schemas.microsoft.com/office/drawing/2018/hyperlinkcolor" val="tx"/>
                    </a:ext>
                  </a:extLst>
                </a:hlinkClick>
              </a:rPr>
              <a:t>Descrip</a:t>
            </a:r>
            <a:r>
              <a:rPr lang="tr-TR" dirty="0" err="1" smtClean="0">
                <a:solidFill>
                  <a:srgbClr val="E43794"/>
                </a:solidFill>
                <a:hlinkClick r:id="rId4">
                  <a:extLst>
                    <a:ext uri="{A12FA001-AC4F-418D-AE19-62706E023703}">
                      <ahyp:hlinkClr xmlns="" xmlns:ahyp="http://schemas.microsoft.com/office/drawing/2018/hyperlinkcolor" val="tx"/>
                    </a:ext>
                  </a:extLst>
                </a:hlinkClick>
              </a:rPr>
              <a:t>t’i</a:t>
            </a:r>
            <a:r>
              <a:rPr lang="tr-TR" dirty="0" smtClean="0">
                <a:solidFill>
                  <a:srgbClr val="E43794"/>
                </a:solidFill>
                <a:hlinkClick r:id="rId4">
                  <a:extLst>
                    <a:ext uri="{A12FA001-AC4F-418D-AE19-62706E023703}">
                      <ahyp:hlinkClr xmlns="" xmlns:ahyp="http://schemas.microsoft.com/office/drawing/2018/hyperlinkcolor" val="tx"/>
                    </a:ext>
                  </a:extLst>
                </a:hlinkClick>
              </a:rPr>
              <a:t> Tanıma</a:t>
            </a:r>
            <a:r>
              <a:rPr lang="en-US" dirty="0" smtClean="0">
                <a:solidFill>
                  <a:srgbClr val="E43794"/>
                </a:solidFill>
                <a:hlinkClick r:id="rId4">
                  <a:extLst>
                    <a:ext uri="{A12FA001-AC4F-418D-AE19-62706E023703}">
                      <ahyp:hlinkClr xmlns="" xmlns:ahyp="http://schemas.microsoft.com/office/drawing/2018/hyperlinkcolor" val="tx"/>
                    </a:ext>
                  </a:extLst>
                </a:hlinkClick>
              </a:rPr>
              <a:t> </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smtClean="0"/>
              <a:t>Descript</a:t>
            </a:r>
            <a:r>
              <a:rPr lang="en-US" dirty="0"/>
              <a:t>, </a:t>
            </a:r>
            <a:r>
              <a:rPr lang="en-US" dirty="0" err="1"/>
              <a:t>videolarınızı</a:t>
            </a:r>
            <a:r>
              <a:rPr lang="en-US" dirty="0"/>
              <a:t> </a:t>
            </a:r>
            <a:r>
              <a:rPr lang="en-US" dirty="0" err="1"/>
              <a:t>ve</a:t>
            </a:r>
            <a:r>
              <a:rPr lang="en-US" dirty="0"/>
              <a:t> </a:t>
            </a:r>
            <a:r>
              <a:rPr lang="en-US" dirty="0" err="1"/>
              <a:t>podcast'lerinizi</a:t>
            </a:r>
            <a:r>
              <a:rPr lang="en-US" dirty="0"/>
              <a:t> </a:t>
            </a:r>
            <a:r>
              <a:rPr lang="en-US" dirty="0" err="1"/>
              <a:t>daha</a:t>
            </a:r>
            <a:r>
              <a:rPr lang="en-US" dirty="0"/>
              <a:t> </a:t>
            </a:r>
            <a:r>
              <a:rPr lang="en-US" dirty="0" err="1"/>
              <a:t>profesyonel</a:t>
            </a:r>
            <a:r>
              <a:rPr lang="en-US" dirty="0"/>
              <a:t> </a:t>
            </a:r>
            <a:r>
              <a:rPr lang="en-US" dirty="0" err="1"/>
              <a:t>ve</a:t>
            </a:r>
            <a:r>
              <a:rPr lang="en-US" dirty="0"/>
              <a:t> </a:t>
            </a:r>
            <a:r>
              <a:rPr lang="en-US" dirty="0" err="1"/>
              <a:t>daha</a:t>
            </a:r>
            <a:r>
              <a:rPr lang="en-US" dirty="0"/>
              <a:t> </a:t>
            </a:r>
            <a:r>
              <a:rPr lang="en-US" dirty="0" err="1"/>
              <a:t>ilgi</a:t>
            </a:r>
            <a:r>
              <a:rPr lang="en-US" dirty="0"/>
              <a:t> </a:t>
            </a:r>
            <a:r>
              <a:rPr lang="en-US" dirty="0" err="1"/>
              <a:t>çekici</a:t>
            </a:r>
            <a:r>
              <a:rPr lang="en-US" dirty="0"/>
              <a:t> hale </a:t>
            </a:r>
            <a:r>
              <a:rPr lang="en-US" dirty="0" err="1"/>
              <a:t>getirmek</a:t>
            </a:r>
            <a:r>
              <a:rPr lang="en-US" dirty="0"/>
              <a:t> </a:t>
            </a:r>
            <a:r>
              <a:rPr lang="en-US" dirty="0" err="1"/>
              <a:t>için</a:t>
            </a:r>
            <a:r>
              <a:rPr lang="en-US" dirty="0"/>
              <a:t> </a:t>
            </a:r>
            <a:r>
              <a:rPr lang="en-US" dirty="0" err="1"/>
              <a:t>gereken</a:t>
            </a:r>
            <a:r>
              <a:rPr lang="en-US" dirty="0"/>
              <a:t> </a:t>
            </a:r>
            <a:r>
              <a:rPr lang="en-US" dirty="0" err="1"/>
              <a:t>zaman</a:t>
            </a:r>
            <a:r>
              <a:rPr lang="en-US" dirty="0"/>
              <a:t> </a:t>
            </a:r>
            <a:r>
              <a:rPr lang="en-US" dirty="0" err="1"/>
              <a:t>ve</a:t>
            </a:r>
            <a:r>
              <a:rPr lang="en-US" dirty="0"/>
              <a:t> </a:t>
            </a:r>
            <a:r>
              <a:rPr lang="en-US" dirty="0" err="1"/>
              <a:t>sıkıcı</a:t>
            </a:r>
            <a:r>
              <a:rPr lang="en-US" dirty="0"/>
              <a:t> </a:t>
            </a:r>
            <a:r>
              <a:rPr lang="en-US" dirty="0" err="1"/>
              <a:t>işlerin</a:t>
            </a:r>
            <a:r>
              <a:rPr lang="en-US" dirty="0"/>
              <a:t> </a:t>
            </a:r>
            <a:r>
              <a:rPr lang="en-US" dirty="0" err="1"/>
              <a:t>çoğunu</a:t>
            </a:r>
            <a:r>
              <a:rPr lang="en-US" dirty="0"/>
              <a:t> </a:t>
            </a:r>
            <a:r>
              <a:rPr lang="en-US" dirty="0" err="1"/>
              <a:t>keserek</a:t>
            </a:r>
            <a:r>
              <a:rPr lang="en-US" dirty="0"/>
              <a:t> size </a:t>
            </a:r>
            <a:r>
              <a:rPr lang="en-US" dirty="0" err="1"/>
              <a:t>sürükleyici</a:t>
            </a:r>
            <a:r>
              <a:rPr lang="en-US" dirty="0"/>
              <a:t> </a:t>
            </a:r>
            <a:r>
              <a:rPr lang="en-US" dirty="0" err="1"/>
              <a:t>hikayenizi</a:t>
            </a:r>
            <a:r>
              <a:rPr lang="en-US" dirty="0"/>
              <a:t> </a:t>
            </a:r>
            <a:r>
              <a:rPr lang="en-US" dirty="0" err="1"/>
              <a:t>geliştirmeye</a:t>
            </a:r>
            <a:r>
              <a:rPr lang="en-US" dirty="0"/>
              <a:t> </a:t>
            </a:r>
            <a:r>
              <a:rPr lang="en-US" dirty="0" err="1"/>
              <a:t>odaklanmanız</a:t>
            </a:r>
            <a:r>
              <a:rPr lang="en-US" dirty="0"/>
              <a:t> </a:t>
            </a:r>
            <a:r>
              <a:rPr lang="en-US" dirty="0" err="1"/>
              <a:t>için</a:t>
            </a:r>
            <a:r>
              <a:rPr lang="en-US" dirty="0"/>
              <a:t> </a:t>
            </a:r>
            <a:r>
              <a:rPr lang="en-US" dirty="0" err="1"/>
              <a:t>daha</a:t>
            </a:r>
            <a:r>
              <a:rPr lang="en-US" dirty="0"/>
              <a:t> </a:t>
            </a:r>
            <a:r>
              <a:rPr lang="en-US" dirty="0" err="1"/>
              <a:t>fazla</a:t>
            </a:r>
            <a:r>
              <a:rPr lang="en-US" dirty="0"/>
              <a:t> </a:t>
            </a:r>
            <a:r>
              <a:rPr lang="en-US" dirty="0" err="1"/>
              <a:t>zaman</a:t>
            </a:r>
            <a:r>
              <a:rPr lang="en-US" dirty="0"/>
              <a:t> </a:t>
            </a:r>
            <a:r>
              <a:rPr lang="en-US" dirty="0" err="1"/>
              <a:t>verir</a:t>
            </a:r>
            <a:r>
              <a:rPr lang="en-US" dirty="0"/>
              <a:t>. </a:t>
            </a:r>
            <a:endParaRPr lang="tr-TR" dirty="0" smtClean="0"/>
          </a:p>
          <a:p>
            <a:endParaRPr lang="tr-TR" dirty="0"/>
          </a:p>
          <a:p>
            <a:r>
              <a:rPr lang="en-US" dirty="0" err="1" smtClean="0"/>
              <a:t>Hikayenizi</a:t>
            </a:r>
            <a:r>
              <a:rPr lang="en-US" dirty="0" smtClean="0"/>
              <a:t> </a:t>
            </a:r>
            <a:r>
              <a:rPr lang="en-US" dirty="0" err="1"/>
              <a:t>sesli</a:t>
            </a:r>
            <a:r>
              <a:rPr lang="en-US" dirty="0"/>
              <a:t> </a:t>
            </a:r>
            <a:r>
              <a:rPr lang="en-US" dirty="0" err="1"/>
              <a:t>veya</a:t>
            </a:r>
            <a:r>
              <a:rPr lang="en-US" dirty="0"/>
              <a:t> </a:t>
            </a:r>
            <a:r>
              <a:rPr lang="en-US" dirty="0" err="1"/>
              <a:t>görüntülü</a:t>
            </a:r>
            <a:r>
              <a:rPr lang="en-US" dirty="0"/>
              <a:t> </a:t>
            </a:r>
            <a:r>
              <a:rPr lang="en-US" dirty="0" err="1"/>
              <a:t>olarak</a:t>
            </a:r>
            <a:r>
              <a:rPr lang="en-US" dirty="0"/>
              <a:t> </a:t>
            </a:r>
            <a:r>
              <a:rPr lang="en-US" dirty="0" err="1"/>
              <a:t>nasıl</a:t>
            </a:r>
            <a:r>
              <a:rPr lang="en-US" dirty="0"/>
              <a:t> </a:t>
            </a:r>
            <a:r>
              <a:rPr lang="en-US" dirty="0" err="1"/>
              <a:t>sunacağınızı</a:t>
            </a:r>
            <a:r>
              <a:rPr lang="en-US" dirty="0"/>
              <a:t> </a:t>
            </a:r>
            <a:r>
              <a:rPr lang="en-US" dirty="0" err="1"/>
              <a:t>bulmaya</a:t>
            </a:r>
            <a:r>
              <a:rPr lang="en-US" dirty="0"/>
              <a:t> </a:t>
            </a:r>
            <a:r>
              <a:rPr lang="en-US" dirty="0" err="1"/>
              <a:t>çalışırken</a:t>
            </a:r>
            <a:r>
              <a:rPr lang="en-US" dirty="0"/>
              <a:t> </a:t>
            </a:r>
            <a:r>
              <a:rPr lang="en-US" dirty="0" err="1"/>
              <a:t>kavraması</a:t>
            </a:r>
            <a:r>
              <a:rPr lang="en-US" dirty="0"/>
              <a:t> </a:t>
            </a:r>
            <a:r>
              <a:rPr lang="en-US" dirty="0" err="1"/>
              <a:t>çok</a:t>
            </a:r>
            <a:r>
              <a:rPr lang="en-US" dirty="0"/>
              <a:t> </a:t>
            </a:r>
            <a:r>
              <a:rPr lang="en-US" dirty="0" err="1"/>
              <a:t>daha</a:t>
            </a:r>
            <a:r>
              <a:rPr lang="en-US" dirty="0"/>
              <a:t> </a:t>
            </a:r>
            <a:r>
              <a:rPr lang="en-US" dirty="0" err="1"/>
              <a:t>kolay</a:t>
            </a:r>
            <a:r>
              <a:rPr lang="en-US" dirty="0"/>
              <a:t> </a:t>
            </a:r>
            <a:r>
              <a:rPr lang="en-US" dirty="0" err="1"/>
              <a:t>ve</a:t>
            </a:r>
            <a:r>
              <a:rPr lang="en-US" dirty="0"/>
              <a:t> </a:t>
            </a:r>
            <a:r>
              <a:rPr lang="en-US" dirty="0" err="1"/>
              <a:t>sezgisel</a:t>
            </a:r>
            <a:r>
              <a:rPr lang="en-US" dirty="0"/>
              <a:t> </a:t>
            </a:r>
            <a:r>
              <a:rPr lang="en-US" dirty="0" err="1"/>
              <a:t>bir</a:t>
            </a:r>
            <a:r>
              <a:rPr lang="en-US" dirty="0"/>
              <a:t> </a:t>
            </a:r>
            <a:r>
              <a:rPr lang="en-US" dirty="0" err="1"/>
              <a:t>süreçtir</a:t>
            </a:r>
            <a:r>
              <a:rPr lang="en-US" dirty="0"/>
              <a:t>, </a:t>
            </a:r>
            <a:r>
              <a:rPr lang="en-US" dirty="0" err="1"/>
              <a:t>yeni</a:t>
            </a:r>
            <a:r>
              <a:rPr lang="en-US" dirty="0"/>
              <a:t> </a:t>
            </a:r>
            <a:r>
              <a:rPr lang="en-US" dirty="0" err="1"/>
              <a:t>başlayanlar</a:t>
            </a:r>
            <a:r>
              <a:rPr lang="en-US" dirty="0"/>
              <a:t> </a:t>
            </a:r>
            <a:r>
              <a:rPr lang="en-US" dirty="0" err="1"/>
              <a:t>için</a:t>
            </a:r>
            <a:r>
              <a:rPr lang="en-US" dirty="0"/>
              <a:t> </a:t>
            </a:r>
            <a:r>
              <a:rPr lang="en-US" dirty="0" err="1"/>
              <a:t>çok</a:t>
            </a:r>
            <a:r>
              <a:rPr lang="en-US" dirty="0"/>
              <a:t> </a:t>
            </a:r>
            <a:r>
              <a:rPr lang="en-US" dirty="0" err="1"/>
              <a:t>uygundur</a:t>
            </a:r>
            <a:r>
              <a:rPr lang="en-US" dirty="0"/>
              <a:t>. </a:t>
            </a:r>
            <a:r>
              <a:rPr lang="en-US" dirty="0" err="1"/>
              <a:t>Nihai</a:t>
            </a:r>
            <a:r>
              <a:rPr lang="en-US" dirty="0"/>
              <a:t> </a:t>
            </a:r>
            <a:r>
              <a:rPr lang="en-US" dirty="0" err="1"/>
              <a:t>ürününüzü</a:t>
            </a:r>
            <a:r>
              <a:rPr lang="en-US" dirty="0"/>
              <a:t> </a:t>
            </a:r>
            <a:r>
              <a:rPr lang="en-US" dirty="0" err="1"/>
              <a:t>müşteriniz</a:t>
            </a:r>
            <a:r>
              <a:rPr lang="en-US" dirty="0"/>
              <a:t> </a:t>
            </a:r>
            <a:r>
              <a:rPr lang="en-US" dirty="0" err="1"/>
              <a:t>için</a:t>
            </a:r>
            <a:r>
              <a:rPr lang="en-US" dirty="0"/>
              <a:t> </a:t>
            </a:r>
            <a:r>
              <a:rPr lang="en-US" dirty="0" err="1"/>
              <a:t>iyi</a:t>
            </a:r>
            <a:r>
              <a:rPr lang="en-US" dirty="0"/>
              <a:t> </a:t>
            </a:r>
            <a:r>
              <a:rPr lang="en-US" dirty="0" err="1"/>
              <a:t>hazırlanmış</a:t>
            </a:r>
            <a:r>
              <a:rPr lang="en-US" dirty="0"/>
              <a:t>, </a:t>
            </a:r>
            <a:r>
              <a:rPr lang="en-US" dirty="0" err="1"/>
              <a:t>sorunsuz</a:t>
            </a:r>
            <a:r>
              <a:rPr lang="en-US" dirty="0"/>
              <a:t> </a:t>
            </a:r>
            <a:r>
              <a:rPr lang="en-US" dirty="0" err="1"/>
              <a:t>ve</a:t>
            </a:r>
            <a:r>
              <a:rPr lang="en-US" dirty="0"/>
              <a:t> </a:t>
            </a:r>
            <a:r>
              <a:rPr lang="en-US" dirty="0" err="1"/>
              <a:t>sürükleyici</a:t>
            </a:r>
            <a:r>
              <a:rPr lang="en-US" dirty="0"/>
              <a:t> </a:t>
            </a:r>
            <a:r>
              <a:rPr lang="en-US" dirty="0" err="1"/>
              <a:t>bir</a:t>
            </a:r>
            <a:r>
              <a:rPr lang="en-US" dirty="0"/>
              <a:t> </a:t>
            </a:r>
            <a:r>
              <a:rPr lang="en-US" dirty="0" err="1"/>
              <a:t>deneyim</a:t>
            </a:r>
            <a:r>
              <a:rPr lang="en-US" dirty="0"/>
              <a:t> </a:t>
            </a:r>
            <a:r>
              <a:rPr lang="en-US" dirty="0" err="1"/>
              <a:t>haline</a:t>
            </a:r>
            <a:r>
              <a:rPr lang="en-US" dirty="0"/>
              <a:t> </a:t>
            </a:r>
            <a:r>
              <a:rPr lang="en-US" dirty="0" err="1"/>
              <a:t>getiren</a:t>
            </a:r>
            <a:r>
              <a:rPr lang="en-US" dirty="0"/>
              <a:t> </a:t>
            </a:r>
            <a:r>
              <a:rPr lang="en-US" dirty="0" err="1"/>
              <a:t>araçları</a:t>
            </a:r>
            <a:r>
              <a:rPr lang="en-US" dirty="0"/>
              <a:t> size </a:t>
            </a:r>
            <a:r>
              <a:rPr lang="en-US" dirty="0" err="1"/>
              <a:t>sunar</a:t>
            </a:r>
            <a:r>
              <a:rPr lang="en-US" dirty="0"/>
              <a:t>.</a:t>
            </a:r>
            <a:endParaRPr lang="en-US" dirty="0"/>
          </a:p>
          <a:p>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a:t>Descript</a:t>
            </a:r>
            <a:r>
              <a:rPr lang="en-US" dirty="0"/>
              <a:t> </a:t>
            </a:r>
            <a:r>
              <a:rPr lang="en-US" dirty="0" err="1" smtClean="0"/>
              <a:t>karmaşık</a:t>
            </a:r>
            <a:r>
              <a:rPr lang="en-US" dirty="0" smtClean="0"/>
              <a:t> </a:t>
            </a:r>
            <a:r>
              <a:rPr lang="en-US" dirty="0" err="1"/>
              <a:t>teknik</a:t>
            </a:r>
            <a:r>
              <a:rPr lang="en-US" dirty="0"/>
              <a:t> </a:t>
            </a:r>
            <a:r>
              <a:rPr lang="en-US" dirty="0" err="1"/>
              <a:t>ekran</a:t>
            </a:r>
            <a:r>
              <a:rPr lang="en-US" dirty="0"/>
              <a:t> </a:t>
            </a:r>
            <a:r>
              <a:rPr lang="en-US" dirty="0" err="1"/>
              <a:t>araçları</a:t>
            </a:r>
            <a:r>
              <a:rPr lang="en-US" dirty="0"/>
              <a:t> </a:t>
            </a:r>
            <a:r>
              <a:rPr lang="en-US" dirty="0" err="1"/>
              <a:t>kullanmak</a:t>
            </a:r>
            <a:r>
              <a:rPr lang="en-US" dirty="0"/>
              <a:t> </a:t>
            </a:r>
            <a:r>
              <a:rPr lang="en-US" dirty="0" err="1"/>
              <a:t>yerine</a:t>
            </a:r>
            <a:r>
              <a:rPr lang="en-US" dirty="0"/>
              <a:t> </a:t>
            </a:r>
            <a:r>
              <a:rPr lang="en-US" dirty="0" err="1"/>
              <a:t>metin</a:t>
            </a:r>
            <a:r>
              <a:rPr lang="en-US" dirty="0"/>
              <a:t> </a:t>
            </a:r>
            <a:r>
              <a:rPr lang="en-US" dirty="0" err="1"/>
              <a:t>dosyalarını</a:t>
            </a:r>
            <a:r>
              <a:rPr lang="en-US" dirty="0"/>
              <a:t> </a:t>
            </a:r>
            <a:r>
              <a:rPr lang="en-US" dirty="0" err="1"/>
              <a:t>düzenleyerek</a:t>
            </a:r>
            <a:r>
              <a:rPr lang="en-US" dirty="0"/>
              <a:t> </a:t>
            </a:r>
            <a:r>
              <a:rPr lang="en-US" dirty="0" err="1"/>
              <a:t>videoları</a:t>
            </a:r>
            <a:r>
              <a:rPr lang="en-US" dirty="0"/>
              <a:t> </a:t>
            </a:r>
            <a:r>
              <a:rPr lang="en-US" dirty="0" err="1"/>
              <a:t>ve</a:t>
            </a:r>
            <a:r>
              <a:rPr lang="en-US" dirty="0"/>
              <a:t> </a:t>
            </a:r>
            <a:r>
              <a:rPr lang="en-US" dirty="0" err="1"/>
              <a:t>ses</a:t>
            </a:r>
            <a:r>
              <a:rPr lang="en-US" dirty="0"/>
              <a:t> </a:t>
            </a:r>
            <a:r>
              <a:rPr lang="en-US" dirty="0" err="1"/>
              <a:t>kayıtlarını</a:t>
            </a:r>
            <a:r>
              <a:rPr lang="en-US" dirty="0"/>
              <a:t> </a:t>
            </a:r>
            <a:r>
              <a:rPr lang="en-US" dirty="0" err="1"/>
              <a:t>düzenlemenize</a:t>
            </a:r>
            <a:r>
              <a:rPr lang="en-US" dirty="0"/>
              <a:t> </a:t>
            </a:r>
            <a:r>
              <a:rPr lang="en-US" dirty="0" err="1"/>
              <a:t>ve</a:t>
            </a:r>
            <a:r>
              <a:rPr lang="en-US" dirty="0"/>
              <a:t> </a:t>
            </a:r>
            <a:r>
              <a:rPr lang="en-US" dirty="0" err="1"/>
              <a:t>üretmenize</a:t>
            </a:r>
            <a:r>
              <a:rPr lang="en-US" dirty="0"/>
              <a:t> </a:t>
            </a:r>
            <a:r>
              <a:rPr lang="en-US" dirty="0" err="1"/>
              <a:t>olanak</a:t>
            </a:r>
            <a:r>
              <a:rPr lang="en-US" dirty="0"/>
              <a:t> </a:t>
            </a:r>
            <a:r>
              <a:rPr lang="en-US" dirty="0" err="1"/>
              <a:t>tanıyan</a:t>
            </a:r>
            <a:r>
              <a:rPr lang="en-US" dirty="0"/>
              <a:t>, </a:t>
            </a:r>
            <a:r>
              <a:rPr lang="en-US" dirty="0" err="1"/>
              <a:t>kullanımı</a:t>
            </a:r>
            <a:r>
              <a:rPr lang="en-US" dirty="0"/>
              <a:t> </a:t>
            </a:r>
            <a:r>
              <a:rPr lang="en-US" dirty="0" err="1"/>
              <a:t>çok</a:t>
            </a:r>
            <a:r>
              <a:rPr lang="en-US" dirty="0"/>
              <a:t> </a:t>
            </a:r>
            <a:r>
              <a:rPr lang="en-US" dirty="0" err="1"/>
              <a:t>basit</a:t>
            </a:r>
            <a:r>
              <a:rPr lang="en-US" dirty="0"/>
              <a:t> </a:t>
            </a:r>
            <a:r>
              <a:rPr lang="en-US" dirty="0" err="1"/>
              <a:t>bir</a:t>
            </a:r>
            <a:r>
              <a:rPr lang="en-US" dirty="0"/>
              <a:t> </a:t>
            </a:r>
            <a:r>
              <a:rPr lang="en-US" dirty="0" err="1"/>
              <a:t>yazılım</a:t>
            </a:r>
            <a:r>
              <a:rPr lang="en-US" dirty="0"/>
              <a:t> </a:t>
            </a:r>
            <a:r>
              <a:rPr lang="en-US" dirty="0" err="1"/>
              <a:t>aracıdır</a:t>
            </a:r>
            <a:r>
              <a:rPr lang="en-US" dirty="0" smtClean="0"/>
              <a:t>.</a:t>
            </a:r>
            <a:r>
              <a:rPr lang="tr-TR" dirty="0" smtClean="0"/>
              <a:t> </a:t>
            </a:r>
            <a:endParaRPr lang="en-US" dirty="0"/>
          </a:p>
        </p:txBody>
      </p:sp>
      <p:pic>
        <p:nvPicPr>
          <p:cNvPr id="5" name="Picture Placeholder 4">
            <a:extLst>
              <a:ext uri="{FF2B5EF4-FFF2-40B4-BE49-F238E27FC236}">
                <a16:creationId xmlns="" xmlns:a16="http://schemas.microsoft.com/office/drawing/2014/main" id="{5509A497-FA66-3107-8DED-4458B7EA39A8}"/>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1090" t="-376"/>
          <a:stretch/>
        </p:blipFill>
        <p:spPr>
          <a:xfrm>
            <a:off x="-1469" y="7228515"/>
            <a:ext cx="3657600" cy="2795588"/>
          </a:xfrm>
        </p:spPr>
      </p:pic>
    </p:spTree>
    <p:extLst>
      <p:ext uri="{BB962C8B-B14F-4D97-AF65-F5344CB8AC3E}">
        <p14:creationId xmlns:p14="http://schemas.microsoft.com/office/powerpoint/2010/main" val="3002714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Thinglink’i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Thinglink</a:t>
            </a:r>
            <a:endParaRPr lang="en-US" dirty="0"/>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p:txBody>
          <a:bodyPr/>
          <a:lstStyle/>
          <a:p>
            <a:r>
              <a:rPr lang="tr-TR" sz="1400" dirty="0" smtClean="0">
                <a:hlinkClick r:id="rId2">
                  <a:extLst>
                    <a:ext uri="{A12FA001-AC4F-418D-AE19-62706E023703}">
                      <ahyp:hlinkClr xmlns="" xmlns:ahyp="http://schemas.microsoft.com/office/drawing/2018/hyperlinkcolor" val="tx"/>
                    </a:ext>
                  </a:extLst>
                </a:hlinkClick>
              </a:rPr>
              <a:t>GÖRMEKİÇİN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61141"/>
            <a:ext cx="1853433" cy="735460"/>
          </a:xfrm>
        </p:spPr>
        <p:txBody>
          <a:bodyPr/>
          <a:lstStyle/>
          <a:p>
            <a:r>
              <a:rPr lang="en-US" cap="all" dirty="0" err="1" smtClean="0"/>
              <a:t>Thinglink’i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 </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09</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844065"/>
            <a:ext cx="2784501" cy="3177552"/>
          </a:xfrm>
        </p:spPr>
        <p:txBody>
          <a:bodyPr/>
          <a:lstStyle/>
          <a:p>
            <a:r>
              <a:rPr lang="en-US" dirty="0" err="1" smtClean="0"/>
              <a:t>Yayınsız</a:t>
            </a:r>
            <a:r>
              <a:rPr lang="en-US" dirty="0" smtClean="0"/>
              <a:t> </a:t>
            </a:r>
            <a:r>
              <a:rPr lang="en-US" dirty="0" err="1"/>
              <a:t>ücretsiz</a:t>
            </a:r>
            <a:r>
              <a:rPr lang="en-US" dirty="0"/>
              <a:t> </a:t>
            </a:r>
            <a:r>
              <a:rPr lang="en-US" dirty="0" err="1"/>
              <a:t>bir</a:t>
            </a:r>
            <a:r>
              <a:rPr lang="en-US" dirty="0"/>
              <a:t> </a:t>
            </a:r>
            <a:r>
              <a:rPr lang="en-US" dirty="0" err="1"/>
              <a:t>deneme</a:t>
            </a:r>
            <a:r>
              <a:rPr lang="en-US" dirty="0"/>
              <a:t> </a:t>
            </a:r>
            <a:r>
              <a:rPr lang="en-US" dirty="0" err="1"/>
              <a:t>var</a:t>
            </a:r>
            <a:r>
              <a:rPr lang="en-US" dirty="0"/>
              <a:t>, </a:t>
            </a:r>
            <a:r>
              <a:rPr lang="en-US" dirty="0" err="1"/>
              <a:t>ancak</a:t>
            </a:r>
            <a:r>
              <a:rPr lang="en-US" dirty="0"/>
              <a:t> </a:t>
            </a:r>
            <a:r>
              <a:rPr lang="en-US" dirty="0" err="1"/>
              <a:t>temel</a:t>
            </a:r>
            <a:r>
              <a:rPr lang="en-US" dirty="0"/>
              <a:t> </a:t>
            </a:r>
            <a:r>
              <a:rPr lang="en-US" dirty="0" err="1"/>
              <a:t>abonelik</a:t>
            </a:r>
            <a:r>
              <a:rPr lang="en-US" dirty="0"/>
              <a:t> </a:t>
            </a:r>
            <a:r>
              <a:rPr lang="en-US" dirty="0" err="1"/>
              <a:t>ayda</a:t>
            </a:r>
            <a:r>
              <a:rPr lang="en-US" dirty="0"/>
              <a:t> 25 </a:t>
            </a:r>
            <a:r>
              <a:rPr lang="en-US" dirty="0" err="1"/>
              <a:t>dolardan</a:t>
            </a:r>
            <a:r>
              <a:rPr lang="en-US" dirty="0"/>
              <a:t> </a:t>
            </a:r>
            <a:r>
              <a:rPr lang="en-US" dirty="0" err="1"/>
              <a:t>başlıyor</a:t>
            </a:r>
            <a:r>
              <a:rPr lang="en-US" dirty="0"/>
              <a:t> </a:t>
            </a:r>
            <a:r>
              <a:rPr lang="en-US" dirty="0" err="1"/>
              <a:t>ve</a:t>
            </a:r>
            <a:r>
              <a:rPr lang="en-US" dirty="0"/>
              <a:t> </a:t>
            </a:r>
            <a:r>
              <a:rPr lang="en-US" dirty="0" err="1"/>
              <a:t>sahip</a:t>
            </a:r>
            <a:r>
              <a:rPr lang="en-US" dirty="0"/>
              <a:t> </a:t>
            </a:r>
            <a:r>
              <a:rPr lang="en-US" dirty="0" err="1"/>
              <a:t>olduğunuz</a:t>
            </a:r>
            <a:r>
              <a:rPr lang="en-US" dirty="0"/>
              <a:t> </a:t>
            </a:r>
            <a:r>
              <a:rPr lang="en-US" dirty="0" err="1"/>
              <a:t>görüntüleme</a:t>
            </a:r>
            <a:r>
              <a:rPr lang="en-US" dirty="0"/>
              <a:t> </a:t>
            </a:r>
            <a:r>
              <a:rPr lang="en-US" dirty="0" err="1"/>
              <a:t>sayısıyla</a:t>
            </a:r>
            <a:r>
              <a:rPr lang="en-US" dirty="0"/>
              <a:t> </a:t>
            </a:r>
            <a:r>
              <a:rPr lang="en-US" dirty="0" err="1"/>
              <a:t>birlikte</a:t>
            </a:r>
            <a:r>
              <a:rPr lang="en-US" dirty="0"/>
              <a:t> </a:t>
            </a:r>
            <a:r>
              <a:rPr lang="en-US" dirty="0" err="1"/>
              <a:t>maliyetler</a:t>
            </a:r>
            <a:r>
              <a:rPr lang="en-US" dirty="0"/>
              <a:t> </a:t>
            </a:r>
            <a:r>
              <a:rPr lang="en-US" dirty="0" err="1"/>
              <a:t>artıyor</a:t>
            </a:r>
            <a:r>
              <a:rPr lang="en-US" dirty="0"/>
              <a:t>. </a:t>
            </a:r>
            <a:r>
              <a:rPr lang="en-US" dirty="0" err="1"/>
              <a:t>Kar</a:t>
            </a:r>
            <a:r>
              <a:rPr lang="en-US" dirty="0"/>
              <a:t> </a:t>
            </a:r>
            <a:r>
              <a:rPr lang="en-US" dirty="0" err="1"/>
              <a:t>amacı</a:t>
            </a:r>
            <a:r>
              <a:rPr lang="en-US" dirty="0"/>
              <a:t> </a:t>
            </a:r>
            <a:r>
              <a:rPr lang="en-US" dirty="0" err="1"/>
              <a:t>gütmeyen</a:t>
            </a:r>
            <a:r>
              <a:rPr lang="en-US" dirty="0"/>
              <a:t> </a:t>
            </a:r>
            <a:r>
              <a:rPr lang="en-US" dirty="0" err="1"/>
              <a:t>indirimler</a:t>
            </a:r>
            <a:r>
              <a:rPr lang="en-US" dirty="0"/>
              <a:t> var.</a:t>
            </a:r>
          </a:p>
          <a:p>
            <a:endParaRPr lang="tr-TR" dirty="0" smtClean="0"/>
          </a:p>
          <a:p>
            <a:r>
              <a:rPr lang="en-US" dirty="0" err="1" smtClean="0"/>
              <a:t>Hesap</a:t>
            </a:r>
            <a:r>
              <a:rPr lang="en-US" dirty="0" smtClean="0"/>
              <a:t> </a:t>
            </a:r>
            <a:r>
              <a:rPr lang="en-US" dirty="0" err="1"/>
              <a:t>oluşturmaya</a:t>
            </a:r>
            <a:r>
              <a:rPr lang="en-US" dirty="0"/>
              <a:t> </a:t>
            </a:r>
            <a:r>
              <a:rPr lang="en-US" dirty="0" err="1"/>
              <a:t>başlamak</a:t>
            </a:r>
            <a:r>
              <a:rPr lang="en-US" dirty="0"/>
              <a:t> </a:t>
            </a:r>
            <a:r>
              <a:rPr lang="en-US" dirty="0" err="1"/>
              <a:t>için</a:t>
            </a:r>
            <a:r>
              <a:rPr lang="en-US" dirty="0"/>
              <a:t> </a:t>
            </a:r>
            <a:r>
              <a:rPr lang="en-US" dirty="0" err="1"/>
              <a:t>ana</a:t>
            </a:r>
            <a:r>
              <a:rPr lang="en-US" dirty="0"/>
              <a:t> </a:t>
            </a:r>
            <a:r>
              <a:rPr lang="en-US" dirty="0" err="1"/>
              <a:t>sayfanın</a:t>
            </a:r>
            <a:r>
              <a:rPr lang="en-US" dirty="0"/>
              <a:t> </a:t>
            </a:r>
            <a:r>
              <a:rPr lang="en-US" dirty="0" err="1"/>
              <a:t>üst</a:t>
            </a:r>
            <a:r>
              <a:rPr lang="en-US" dirty="0"/>
              <a:t> </a:t>
            </a:r>
            <a:r>
              <a:rPr lang="en-US" dirty="0" err="1"/>
              <a:t>kısmındaki</a:t>
            </a:r>
            <a:r>
              <a:rPr lang="en-US" dirty="0"/>
              <a:t> </a:t>
            </a:r>
            <a:r>
              <a:rPr lang="en-US" dirty="0" err="1"/>
              <a:t>Ücretsiz</a:t>
            </a:r>
            <a:r>
              <a:rPr lang="en-US" dirty="0"/>
              <a:t> Dene </a:t>
            </a:r>
            <a:r>
              <a:rPr lang="en-US" dirty="0" err="1"/>
              <a:t>düğmesini</a:t>
            </a:r>
            <a:r>
              <a:rPr lang="en-US" dirty="0"/>
              <a:t> </a:t>
            </a:r>
            <a:r>
              <a:rPr lang="en-US" dirty="0" err="1"/>
              <a:t>tıklayın</a:t>
            </a:r>
            <a:r>
              <a:rPr lang="en-US" dirty="0"/>
              <a:t> </a:t>
            </a:r>
            <a:r>
              <a:rPr lang="en-US" dirty="0" err="1"/>
              <a:t>ve</a:t>
            </a:r>
            <a:r>
              <a:rPr lang="en-US" dirty="0"/>
              <a:t> </a:t>
            </a:r>
            <a:r>
              <a:rPr lang="en-US" dirty="0" err="1"/>
              <a:t>ardından</a:t>
            </a:r>
            <a:r>
              <a:rPr lang="en-US" dirty="0"/>
              <a:t> </a:t>
            </a:r>
            <a:r>
              <a:rPr lang="en-US" dirty="0" err="1"/>
              <a:t>başlamak</a:t>
            </a:r>
            <a:r>
              <a:rPr lang="en-US" dirty="0"/>
              <a:t> </a:t>
            </a:r>
            <a:r>
              <a:rPr lang="en-US" dirty="0" err="1"/>
              <a:t>için</a:t>
            </a:r>
            <a:r>
              <a:rPr lang="en-US" dirty="0"/>
              <a:t> </a:t>
            </a:r>
            <a:r>
              <a:rPr lang="en-US" dirty="0" err="1"/>
              <a:t>tanıtım</a:t>
            </a:r>
            <a:r>
              <a:rPr lang="en-US" dirty="0"/>
              <a:t> </a:t>
            </a:r>
            <a:r>
              <a:rPr lang="en-US" dirty="0" err="1"/>
              <a:t>videolarını</a:t>
            </a:r>
            <a:r>
              <a:rPr lang="en-US" dirty="0"/>
              <a:t> </a:t>
            </a:r>
            <a:r>
              <a:rPr lang="en-US" dirty="0" err="1"/>
              <a:t>izleyin</a:t>
            </a:r>
            <a:r>
              <a:rPr lang="en-US" dirty="0"/>
              <a:t>.</a:t>
            </a:r>
            <a:endParaRPr lang="en-US" dirty="0"/>
          </a:p>
          <a:p>
            <a:endParaRPr lang="en-US" dirty="0"/>
          </a:p>
          <a:p>
            <a:endParaRPr lang="en-US" dirty="0"/>
          </a:p>
          <a:p>
            <a:r>
              <a:rPr lang="en-US" dirty="0" smtClean="0"/>
              <a:t>YouTube</a:t>
            </a:r>
            <a:r>
              <a:rPr lang="tr-TR" dirty="0" smtClean="0"/>
              <a:t>’da Tanıtım Videosu</a:t>
            </a:r>
            <a:r>
              <a:rPr lang="en-US" dirty="0" smtClean="0"/>
              <a:t>: </a:t>
            </a:r>
            <a:endParaRPr lang="en-US" dirty="0"/>
          </a:p>
          <a:p>
            <a:r>
              <a:rPr lang="en-US" dirty="0" err="1" smtClean="0">
                <a:solidFill>
                  <a:srgbClr val="E43794"/>
                </a:solidFill>
                <a:hlinkClick r:id="rId3">
                  <a:extLst>
                    <a:ext uri="{A12FA001-AC4F-418D-AE19-62706E023703}">
                      <ahyp:hlinkClr xmlns="" xmlns:ahyp="http://schemas.microsoft.com/office/drawing/2018/hyperlinkcolor" val="tx"/>
                    </a:ext>
                  </a:extLst>
                </a:hlinkClick>
              </a:rPr>
              <a:t>Thinglink</a:t>
            </a:r>
            <a:r>
              <a:rPr lang="tr-TR" dirty="0" smtClean="0">
                <a:solidFill>
                  <a:srgbClr val="E43794"/>
                </a:solidFill>
                <a:hlinkClick r:id="rId3">
                  <a:extLst>
                    <a:ext uri="{A12FA001-AC4F-418D-AE19-62706E023703}">
                      <ahyp:hlinkClr xmlns="" xmlns:ahyp="http://schemas.microsoft.com/office/drawing/2018/hyperlinkcolor" val="tx"/>
                    </a:ext>
                  </a:extLst>
                </a:hlinkClick>
              </a:rPr>
              <a:t> Nedir</a:t>
            </a:r>
            <a:r>
              <a:rPr lang="en-US" dirty="0" smtClean="0">
                <a:solidFill>
                  <a:srgbClr val="E43794"/>
                </a:solidFill>
                <a:hlinkClick r:id="rId3">
                  <a:extLst>
                    <a:ext uri="{A12FA001-AC4F-418D-AE19-62706E023703}">
                      <ahyp:hlinkClr xmlns="" xmlns:ahyp="http://schemas.microsoft.com/office/drawing/2018/hyperlinkcolor" val="tx"/>
                    </a:ext>
                  </a:extLst>
                </a:hlinkClick>
              </a:rPr>
              <a:t>?</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smtClean="0"/>
              <a:t>Bu</a:t>
            </a:r>
            <a:r>
              <a:rPr lang="en-US" dirty="0"/>
              <a:t>, </a:t>
            </a:r>
            <a:r>
              <a:rPr lang="en-US" dirty="0" err="1"/>
              <a:t>ziyaretçilerinizi</a:t>
            </a:r>
            <a:r>
              <a:rPr lang="en-US" dirty="0"/>
              <a:t> </a:t>
            </a:r>
            <a:r>
              <a:rPr lang="en-US" dirty="0" err="1"/>
              <a:t>bir</a:t>
            </a:r>
            <a:r>
              <a:rPr lang="en-US" dirty="0"/>
              <a:t> </a:t>
            </a:r>
            <a:r>
              <a:rPr lang="en-US" dirty="0" err="1"/>
              <a:t>görüntünün</a:t>
            </a:r>
            <a:r>
              <a:rPr lang="en-US" dirty="0"/>
              <a:t> </a:t>
            </a:r>
            <a:r>
              <a:rPr lang="en-US" dirty="0" err="1"/>
              <a:t>içine</a:t>
            </a:r>
            <a:r>
              <a:rPr lang="en-US" dirty="0"/>
              <a:t> </a:t>
            </a:r>
            <a:r>
              <a:rPr lang="en-US" dirty="0" err="1"/>
              <a:t>çekmenin</a:t>
            </a:r>
            <a:r>
              <a:rPr lang="en-US" dirty="0"/>
              <a:t> </a:t>
            </a:r>
            <a:r>
              <a:rPr lang="en-US" dirty="0" err="1"/>
              <a:t>ve</a:t>
            </a:r>
            <a:r>
              <a:rPr lang="en-US" dirty="0"/>
              <a:t> </a:t>
            </a:r>
            <a:r>
              <a:rPr lang="en-US" dirty="0" err="1"/>
              <a:t>onların</a:t>
            </a:r>
            <a:r>
              <a:rPr lang="en-US" dirty="0"/>
              <a:t> </a:t>
            </a:r>
            <a:r>
              <a:rPr lang="en-US" dirty="0" err="1"/>
              <a:t>içine</a:t>
            </a:r>
            <a:r>
              <a:rPr lang="en-US" dirty="0"/>
              <a:t> </a:t>
            </a:r>
            <a:r>
              <a:rPr lang="en-US" dirty="0" err="1"/>
              <a:t>girmelerini</a:t>
            </a:r>
            <a:r>
              <a:rPr lang="en-US" dirty="0"/>
              <a:t> </a:t>
            </a:r>
            <a:r>
              <a:rPr lang="en-US" dirty="0" err="1"/>
              <a:t>istediğiniz</a:t>
            </a:r>
            <a:r>
              <a:rPr lang="en-US" dirty="0"/>
              <a:t> </a:t>
            </a:r>
            <a:r>
              <a:rPr lang="en-US" dirty="0" err="1"/>
              <a:t>yerin</a:t>
            </a:r>
            <a:r>
              <a:rPr lang="en-US" dirty="0"/>
              <a:t> </a:t>
            </a:r>
            <a:r>
              <a:rPr lang="en-US" dirty="0" err="1"/>
              <a:t>veya</a:t>
            </a:r>
            <a:r>
              <a:rPr lang="en-US" dirty="0"/>
              <a:t> </a:t>
            </a:r>
            <a:r>
              <a:rPr lang="en-US" dirty="0" err="1"/>
              <a:t>hikayenin</a:t>
            </a:r>
            <a:r>
              <a:rPr lang="en-US" dirty="0"/>
              <a:t> </a:t>
            </a:r>
            <a:r>
              <a:rPr lang="en-US" dirty="0" err="1"/>
              <a:t>daha</a:t>
            </a:r>
            <a:r>
              <a:rPr lang="en-US" dirty="0"/>
              <a:t> </a:t>
            </a:r>
            <a:r>
              <a:rPr lang="en-US" dirty="0" err="1"/>
              <a:t>derinlerine</a:t>
            </a:r>
            <a:r>
              <a:rPr lang="en-US" dirty="0"/>
              <a:t> </a:t>
            </a:r>
            <a:r>
              <a:rPr lang="en-US" dirty="0" err="1"/>
              <a:t>inmelerine</a:t>
            </a:r>
            <a:r>
              <a:rPr lang="en-US" dirty="0"/>
              <a:t> </a:t>
            </a:r>
            <a:r>
              <a:rPr lang="en-US" dirty="0" err="1"/>
              <a:t>izin</a:t>
            </a:r>
            <a:r>
              <a:rPr lang="en-US" dirty="0"/>
              <a:t> </a:t>
            </a:r>
            <a:r>
              <a:rPr lang="en-US" dirty="0" err="1"/>
              <a:t>vermenin</a:t>
            </a:r>
            <a:r>
              <a:rPr lang="en-US" dirty="0"/>
              <a:t> </a:t>
            </a:r>
            <a:r>
              <a:rPr lang="en-US" dirty="0" err="1"/>
              <a:t>harika</a:t>
            </a:r>
            <a:r>
              <a:rPr lang="en-US" dirty="0"/>
              <a:t> </a:t>
            </a:r>
            <a:r>
              <a:rPr lang="en-US" dirty="0" err="1"/>
              <a:t>bir</a:t>
            </a:r>
            <a:r>
              <a:rPr lang="en-US" dirty="0"/>
              <a:t> </a:t>
            </a:r>
            <a:r>
              <a:rPr lang="en-US" dirty="0" err="1"/>
              <a:t>yoludur</a:t>
            </a:r>
            <a:r>
              <a:rPr lang="en-US" dirty="0"/>
              <a:t>. </a:t>
            </a:r>
            <a:r>
              <a:rPr lang="en-US" dirty="0" err="1"/>
              <a:t>Bunu</a:t>
            </a:r>
            <a:r>
              <a:rPr lang="en-US" dirty="0"/>
              <a:t>, </a:t>
            </a:r>
            <a:r>
              <a:rPr lang="en-US" dirty="0" err="1"/>
              <a:t>insanların</a:t>
            </a:r>
            <a:r>
              <a:rPr lang="en-US" dirty="0"/>
              <a:t> </a:t>
            </a:r>
            <a:r>
              <a:rPr lang="en-US" dirty="0" err="1"/>
              <a:t>tıklayıp</a:t>
            </a:r>
            <a:r>
              <a:rPr lang="en-US" dirty="0"/>
              <a:t> </a:t>
            </a:r>
            <a:r>
              <a:rPr lang="en-US" dirty="0" err="1"/>
              <a:t>takip</a:t>
            </a:r>
            <a:r>
              <a:rPr lang="en-US" dirty="0"/>
              <a:t> </a:t>
            </a:r>
            <a:r>
              <a:rPr lang="en-US" dirty="0" err="1"/>
              <a:t>edebilecekleri</a:t>
            </a:r>
            <a:r>
              <a:rPr lang="en-US" dirty="0"/>
              <a:t> "</a:t>
            </a:r>
            <a:r>
              <a:rPr lang="en-US" dirty="0" err="1"/>
              <a:t>sıcak</a:t>
            </a:r>
            <a:r>
              <a:rPr lang="en-US" dirty="0"/>
              <a:t> </a:t>
            </a:r>
            <a:r>
              <a:rPr lang="en-US" dirty="0" err="1"/>
              <a:t>noktalar</a:t>
            </a:r>
            <a:r>
              <a:rPr lang="en-US" dirty="0"/>
              <a:t>" </a:t>
            </a:r>
            <a:r>
              <a:rPr lang="en-US" dirty="0" err="1"/>
              <a:t>eklemenize</a:t>
            </a:r>
            <a:r>
              <a:rPr lang="en-US" dirty="0"/>
              <a:t> </a:t>
            </a:r>
            <a:r>
              <a:rPr lang="en-US" dirty="0" err="1"/>
              <a:t>izin</a:t>
            </a:r>
            <a:r>
              <a:rPr lang="en-US" dirty="0"/>
              <a:t> </a:t>
            </a:r>
            <a:r>
              <a:rPr lang="en-US" dirty="0" err="1"/>
              <a:t>vererek</a:t>
            </a:r>
            <a:r>
              <a:rPr lang="en-US" dirty="0"/>
              <a:t> </a:t>
            </a:r>
            <a:r>
              <a:rPr lang="en-US" dirty="0" err="1"/>
              <a:t>yapar</a:t>
            </a:r>
            <a:r>
              <a:rPr lang="en-US" dirty="0"/>
              <a:t>. </a:t>
            </a:r>
            <a:r>
              <a:rPr lang="en-US" dirty="0" err="1"/>
              <a:t>farklı</a:t>
            </a:r>
            <a:r>
              <a:rPr lang="en-US" dirty="0"/>
              <a:t> </a:t>
            </a:r>
            <a:r>
              <a:rPr lang="en-US" dirty="0" err="1"/>
              <a:t>metin</a:t>
            </a:r>
            <a:r>
              <a:rPr lang="en-US" dirty="0"/>
              <a:t>, video, </a:t>
            </a:r>
            <a:r>
              <a:rPr lang="en-US" dirty="0" err="1"/>
              <a:t>ses</a:t>
            </a:r>
            <a:r>
              <a:rPr lang="en-US" dirty="0"/>
              <a:t> </a:t>
            </a:r>
            <a:r>
              <a:rPr lang="en-US" dirty="0" err="1"/>
              <a:t>ve</a:t>
            </a:r>
            <a:r>
              <a:rPr lang="en-US" dirty="0"/>
              <a:t> </a:t>
            </a:r>
            <a:r>
              <a:rPr lang="en-US" dirty="0" err="1"/>
              <a:t>bilgi</a:t>
            </a:r>
            <a:r>
              <a:rPr lang="en-US" dirty="0"/>
              <a:t> </a:t>
            </a:r>
            <a:r>
              <a:rPr lang="en-US" dirty="0" err="1"/>
              <a:t>türlerine</a:t>
            </a:r>
            <a:r>
              <a:rPr lang="en-US" dirty="0"/>
              <a:t> </a:t>
            </a:r>
            <a:r>
              <a:rPr lang="en-US" dirty="0" err="1"/>
              <a:t>bağlantı</a:t>
            </a:r>
            <a:r>
              <a:rPr lang="en-US" dirty="0"/>
              <a:t>. </a:t>
            </a:r>
            <a:r>
              <a:rPr lang="en-US" dirty="0" err="1"/>
              <a:t>Kullanıcıya</a:t>
            </a:r>
            <a:r>
              <a:rPr lang="en-US" dirty="0"/>
              <a:t> </a:t>
            </a:r>
            <a:r>
              <a:rPr lang="en-US" dirty="0" err="1"/>
              <a:t>yolunu</a:t>
            </a:r>
            <a:r>
              <a:rPr lang="en-US" dirty="0"/>
              <a:t> </a:t>
            </a:r>
            <a:r>
              <a:rPr lang="en-US" dirty="0" err="1"/>
              <a:t>bulma</a:t>
            </a:r>
            <a:r>
              <a:rPr lang="en-US" dirty="0"/>
              <a:t> </a:t>
            </a:r>
            <a:r>
              <a:rPr lang="en-US" dirty="0" err="1"/>
              <a:t>ve</a:t>
            </a:r>
            <a:r>
              <a:rPr lang="en-US" dirty="0"/>
              <a:t> </a:t>
            </a:r>
            <a:r>
              <a:rPr lang="en-US" dirty="0" err="1"/>
              <a:t>kendileri</a:t>
            </a:r>
            <a:r>
              <a:rPr lang="en-US" dirty="0"/>
              <a:t> </a:t>
            </a:r>
            <a:r>
              <a:rPr lang="en-US" dirty="0" err="1"/>
              <a:t>için</a:t>
            </a:r>
            <a:r>
              <a:rPr lang="en-US" dirty="0"/>
              <a:t> en </a:t>
            </a:r>
            <a:r>
              <a:rPr lang="en-US" dirty="0" err="1"/>
              <a:t>ilginç</a:t>
            </a:r>
            <a:r>
              <a:rPr lang="en-US" dirty="0"/>
              <a:t> </a:t>
            </a:r>
            <a:r>
              <a:rPr lang="en-US" dirty="0" err="1"/>
              <a:t>olanı</a:t>
            </a:r>
            <a:r>
              <a:rPr lang="en-US" dirty="0"/>
              <a:t> </a:t>
            </a:r>
            <a:r>
              <a:rPr lang="en-US" dirty="0" err="1"/>
              <a:t>seçme</a:t>
            </a:r>
            <a:r>
              <a:rPr lang="en-US" dirty="0"/>
              <a:t> </a:t>
            </a:r>
            <a:r>
              <a:rPr lang="en-US" dirty="0" err="1"/>
              <a:t>özgürlüğü</a:t>
            </a:r>
            <a:r>
              <a:rPr lang="en-US" dirty="0"/>
              <a:t> </a:t>
            </a:r>
            <a:r>
              <a:rPr lang="en-US" dirty="0" err="1"/>
              <a:t>verir</a:t>
            </a:r>
            <a:r>
              <a:rPr lang="en-US" dirty="0"/>
              <a:t>. </a:t>
            </a:r>
            <a:endParaRPr lang="tr-TR" dirty="0" smtClean="0"/>
          </a:p>
          <a:p>
            <a:endParaRPr lang="tr-TR" dirty="0"/>
          </a:p>
          <a:p>
            <a:r>
              <a:rPr lang="en-US" dirty="0" err="1" smtClean="0"/>
              <a:t>Herhangi</a:t>
            </a:r>
            <a:r>
              <a:rPr lang="en-US" dirty="0" smtClean="0"/>
              <a:t> </a:t>
            </a:r>
            <a:r>
              <a:rPr lang="en-US" dirty="0" err="1"/>
              <a:t>bir</a:t>
            </a:r>
            <a:r>
              <a:rPr lang="en-US" dirty="0"/>
              <a:t> web </a:t>
            </a:r>
            <a:r>
              <a:rPr lang="en-US" dirty="0" err="1"/>
              <a:t>sitesine</a:t>
            </a:r>
            <a:r>
              <a:rPr lang="en-US" dirty="0"/>
              <a:t> </a:t>
            </a:r>
            <a:r>
              <a:rPr lang="en-US" dirty="0" err="1"/>
              <a:t>yerleştirilebilir</a:t>
            </a:r>
            <a:r>
              <a:rPr lang="en-US" dirty="0"/>
              <a:t> </a:t>
            </a:r>
            <a:r>
              <a:rPr lang="en-US" dirty="0" err="1"/>
              <a:t>ve</a:t>
            </a:r>
            <a:r>
              <a:rPr lang="en-US" dirty="0"/>
              <a:t> Microsoft Office, Google, </a:t>
            </a:r>
            <a:r>
              <a:rPr lang="en-US" dirty="0" err="1"/>
              <a:t>Canva</a:t>
            </a:r>
            <a:r>
              <a:rPr lang="en-US" dirty="0"/>
              <a:t> vb. </a:t>
            </a:r>
            <a:r>
              <a:rPr lang="en-US" dirty="0" err="1"/>
              <a:t>ile</a:t>
            </a:r>
            <a:r>
              <a:rPr lang="en-US" dirty="0"/>
              <a:t> </a:t>
            </a:r>
            <a:r>
              <a:rPr lang="en-US" dirty="0" err="1"/>
              <a:t>çalışabilir</a:t>
            </a:r>
            <a:r>
              <a:rPr lang="en-US" dirty="0"/>
              <a:t>. </a:t>
            </a:r>
            <a:r>
              <a:rPr lang="en-US" dirty="0" err="1"/>
              <a:t>İnsanların</a:t>
            </a:r>
            <a:r>
              <a:rPr lang="en-US" dirty="0"/>
              <a:t> </a:t>
            </a:r>
            <a:r>
              <a:rPr lang="en-US" dirty="0" err="1"/>
              <a:t>sitenize</a:t>
            </a:r>
            <a:r>
              <a:rPr lang="en-US" dirty="0"/>
              <a:t>, </a:t>
            </a:r>
            <a:r>
              <a:rPr lang="en-US" dirty="0" err="1"/>
              <a:t>işinize</a:t>
            </a:r>
            <a:r>
              <a:rPr lang="en-US" dirty="0"/>
              <a:t> </a:t>
            </a:r>
            <a:r>
              <a:rPr lang="en-US" dirty="0" err="1"/>
              <a:t>veya</a:t>
            </a:r>
            <a:r>
              <a:rPr lang="en-US" dirty="0"/>
              <a:t> </a:t>
            </a:r>
            <a:r>
              <a:rPr lang="en-US" dirty="0" err="1"/>
              <a:t>kültürel</a:t>
            </a:r>
            <a:r>
              <a:rPr lang="en-US" dirty="0"/>
              <a:t> </a:t>
            </a:r>
            <a:r>
              <a:rPr lang="en-US" dirty="0" err="1"/>
              <a:t>mirasınıza</a:t>
            </a:r>
            <a:r>
              <a:rPr lang="en-US" dirty="0"/>
              <a:t> </a:t>
            </a:r>
            <a:r>
              <a:rPr lang="en-US" dirty="0" err="1"/>
              <a:t>katılımını</a:t>
            </a:r>
            <a:r>
              <a:rPr lang="en-US" dirty="0"/>
              <a:t> </a:t>
            </a:r>
            <a:r>
              <a:rPr lang="en-US" dirty="0" err="1"/>
              <a:t>sağlamak</a:t>
            </a:r>
            <a:r>
              <a:rPr lang="en-US" dirty="0"/>
              <a:t> </a:t>
            </a:r>
            <a:r>
              <a:rPr lang="en-US" dirty="0" err="1"/>
              <a:t>için</a:t>
            </a:r>
            <a:r>
              <a:rPr lang="en-US" dirty="0"/>
              <a:t> size </a:t>
            </a:r>
            <a:r>
              <a:rPr lang="en-US" dirty="0" err="1"/>
              <a:t>birçok</a:t>
            </a:r>
            <a:r>
              <a:rPr lang="en-US" dirty="0"/>
              <a:t> </a:t>
            </a:r>
            <a:r>
              <a:rPr lang="en-US" dirty="0" err="1"/>
              <a:t>seçenek</a:t>
            </a:r>
            <a:r>
              <a:rPr lang="en-US" dirty="0"/>
              <a:t> </a:t>
            </a:r>
            <a:r>
              <a:rPr lang="en-US" dirty="0" err="1"/>
              <a:t>sunan</a:t>
            </a:r>
            <a:r>
              <a:rPr lang="en-US" dirty="0"/>
              <a:t> </a:t>
            </a:r>
            <a:r>
              <a:rPr lang="en-US" dirty="0" err="1"/>
              <a:t>çok</a:t>
            </a:r>
            <a:r>
              <a:rPr lang="en-US" dirty="0"/>
              <a:t> </a:t>
            </a:r>
            <a:r>
              <a:rPr lang="en-US" dirty="0" err="1"/>
              <a:t>esnek</a:t>
            </a:r>
            <a:r>
              <a:rPr lang="en-US" dirty="0"/>
              <a:t> </a:t>
            </a:r>
            <a:r>
              <a:rPr lang="en-US" dirty="0" err="1"/>
              <a:t>bir</a:t>
            </a:r>
            <a:r>
              <a:rPr lang="en-US" dirty="0"/>
              <a:t> </a:t>
            </a:r>
            <a:r>
              <a:rPr lang="en-US" dirty="0" err="1"/>
              <a:t>araçtır</a:t>
            </a:r>
            <a:r>
              <a:rPr lang="en-US" dirty="0"/>
              <a:t>. </a:t>
            </a:r>
            <a:r>
              <a:rPr lang="en-US" dirty="0" err="1"/>
              <a:t>Telefonlar</a:t>
            </a:r>
            <a:r>
              <a:rPr lang="en-US" dirty="0"/>
              <a:t>, </a:t>
            </a:r>
            <a:r>
              <a:rPr lang="en-US" dirty="0" err="1"/>
              <a:t>tabletler</a:t>
            </a:r>
            <a:r>
              <a:rPr lang="en-US" dirty="0"/>
              <a:t>, </a:t>
            </a:r>
            <a:r>
              <a:rPr lang="en-US" dirty="0" err="1"/>
              <a:t>masaüstü</a:t>
            </a:r>
            <a:r>
              <a:rPr lang="en-US" dirty="0"/>
              <a:t> </a:t>
            </a:r>
            <a:r>
              <a:rPr lang="en-US" dirty="0" err="1"/>
              <a:t>bilgisayarlar</a:t>
            </a:r>
            <a:r>
              <a:rPr lang="en-US" dirty="0"/>
              <a:t>, </a:t>
            </a:r>
            <a:r>
              <a:rPr lang="en-US" dirty="0" err="1"/>
              <a:t>TV'ler</a:t>
            </a:r>
            <a:r>
              <a:rPr lang="en-US" dirty="0"/>
              <a:t>, </a:t>
            </a:r>
            <a:r>
              <a:rPr lang="en-US" dirty="0" err="1"/>
              <a:t>dokunmatik</a:t>
            </a:r>
            <a:r>
              <a:rPr lang="en-US" dirty="0"/>
              <a:t> </a:t>
            </a:r>
            <a:r>
              <a:rPr lang="en-US" dirty="0" err="1"/>
              <a:t>ekranlar</a:t>
            </a:r>
            <a:r>
              <a:rPr lang="en-US" dirty="0"/>
              <a:t> </a:t>
            </a:r>
            <a:r>
              <a:rPr lang="en-US" dirty="0" err="1"/>
              <a:t>ve</a:t>
            </a:r>
            <a:r>
              <a:rPr lang="en-US" dirty="0"/>
              <a:t> VR </a:t>
            </a:r>
            <a:r>
              <a:rPr lang="en-US" dirty="0" err="1"/>
              <a:t>cihazlarında</a:t>
            </a:r>
            <a:r>
              <a:rPr lang="en-US" dirty="0"/>
              <a:t> </a:t>
            </a:r>
            <a:r>
              <a:rPr lang="en-US" dirty="0" err="1"/>
              <a:t>çalışacak</a:t>
            </a:r>
            <a:r>
              <a:rPr lang="en-US" dirty="0"/>
              <a:t>.</a:t>
            </a:r>
            <a:endParaRPr lang="en-US" dirty="0"/>
          </a:p>
          <a:p>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a:t>Thinglink</a:t>
            </a:r>
            <a:r>
              <a:rPr lang="en-US" dirty="0"/>
              <a:t> </a:t>
            </a:r>
            <a:r>
              <a:rPr lang="en-US" dirty="0" smtClean="0"/>
              <a:t>2 </a:t>
            </a:r>
            <a:r>
              <a:rPr lang="en-US" dirty="0" err="1"/>
              <a:t>dakikada</a:t>
            </a:r>
            <a:r>
              <a:rPr lang="en-US" dirty="0"/>
              <a:t> </a:t>
            </a:r>
            <a:r>
              <a:rPr lang="en-US" dirty="0" err="1"/>
              <a:t>öğrenebileceğiniz</a:t>
            </a:r>
            <a:r>
              <a:rPr lang="en-US" dirty="0"/>
              <a:t> </a:t>
            </a:r>
            <a:r>
              <a:rPr lang="en-US" dirty="0" err="1"/>
              <a:t>sezgisel</a:t>
            </a:r>
            <a:r>
              <a:rPr lang="en-US" dirty="0"/>
              <a:t> </a:t>
            </a:r>
            <a:r>
              <a:rPr lang="en-US" dirty="0" err="1"/>
              <a:t>bir</a:t>
            </a:r>
            <a:r>
              <a:rPr lang="en-US" dirty="0"/>
              <a:t> </a:t>
            </a:r>
            <a:r>
              <a:rPr lang="en-US" dirty="0" err="1"/>
              <a:t>düzenleyici</a:t>
            </a:r>
            <a:r>
              <a:rPr lang="en-US" dirty="0"/>
              <a:t> </a:t>
            </a:r>
            <a:r>
              <a:rPr lang="en-US" dirty="0" err="1"/>
              <a:t>ile</a:t>
            </a:r>
            <a:r>
              <a:rPr lang="en-US" dirty="0"/>
              <a:t> </a:t>
            </a:r>
            <a:r>
              <a:rPr lang="en-US" dirty="0" err="1"/>
              <a:t>bir</a:t>
            </a:r>
            <a:r>
              <a:rPr lang="en-US" dirty="0"/>
              <a:t> </a:t>
            </a:r>
            <a:r>
              <a:rPr lang="en-US" dirty="0" err="1"/>
              <a:t>görüntüye</a:t>
            </a:r>
            <a:r>
              <a:rPr lang="en-US" dirty="0"/>
              <a:t>, </a:t>
            </a:r>
            <a:r>
              <a:rPr lang="en-US" dirty="0" err="1"/>
              <a:t>videoya</a:t>
            </a:r>
            <a:r>
              <a:rPr lang="en-US" dirty="0"/>
              <a:t>, </a:t>
            </a:r>
            <a:r>
              <a:rPr lang="en-US" dirty="0" err="1"/>
              <a:t>sanal</a:t>
            </a:r>
            <a:r>
              <a:rPr lang="en-US" dirty="0"/>
              <a:t> </a:t>
            </a:r>
            <a:r>
              <a:rPr lang="en-US" dirty="0" err="1"/>
              <a:t>gerçekliğe</a:t>
            </a:r>
            <a:r>
              <a:rPr lang="en-US" dirty="0"/>
              <a:t> </a:t>
            </a:r>
            <a:r>
              <a:rPr lang="en-US" dirty="0" err="1"/>
              <a:t>veya</a:t>
            </a:r>
            <a:r>
              <a:rPr lang="en-US" dirty="0"/>
              <a:t> </a:t>
            </a:r>
            <a:r>
              <a:rPr lang="en-US" dirty="0" err="1"/>
              <a:t>animasyona</a:t>
            </a:r>
            <a:r>
              <a:rPr lang="en-US" dirty="0"/>
              <a:t> </a:t>
            </a:r>
            <a:r>
              <a:rPr lang="en-US" dirty="0" err="1"/>
              <a:t>etkileşimli</a:t>
            </a:r>
            <a:r>
              <a:rPr lang="en-US" dirty="0"/>
              <a:t> </a:t>
            </a:r>
            <a:r>
              <a:rPr lang="en-US" dirty="0" err="1"/>
              <a:t>noktalar</a:t>
            </a:r>
            <a:r>
              <a:rPr lang="en-US" dirty="0"/>
              <a:t> </a:t>
            </a:r>
            <a:r>
              <a:rPr lang="en-US" dirty="0" err="1"/>
              <a:t>eklemenize</a:t>
            </a:r>
            <a:r>
              <a:rPr lang="en-US" dirty="0"/>
              <a:t> </a:t>
            </a:r>
            <a:r>
              <a:rPr lang="en-US" dirty="0" err="1"/>
              <a:t>olanak</a:t>
            </a:r>
            <a:r>
              <a:rPr lang="en-US" dirty="0"/>
              <a:t> </a:t>
            </a:r>
            <a:r>
              <a:rPr lang="en-US" dirty="0" err="1"/>
              <a:t>tanır</a:t>
            </a:r>
            <a:r>
              <a:rPr lang="en-US" dirty="0"/>
              <a:t>.</a:t>
            </a:r>
            <a:endParaRPr lang="en-US" dirty="0"/>
          </a:p>
        </p:txBody>
      </p:sp>
      <p:pic>
        <p:nvPicPr>
          <p:cNvPr id="5" name="Picture Placeholder 4">
            <a:extLst>
              <a:ext uri="{FF2B5EF4-FFF2-40B4-BE49-F238E27FC236}">
                <a16:creationId xmlns="" xmlns:a16="http://schemas.microsoft.com/office/drawing/2014/main" id="{A7FA9E60-787A-2518-D915-1C3054B27D3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l="-255" t="-181"/>
          <a:stretch/>
        </p:blipFill>
        <p:spPr>
          <a:xfrm>
            <a:off x="-1469" y="7228515"/>
            <a:ext cx="3657600" cy="2795588"/>
          </a:xfrm>
        </p:spPr>
      </p:pic>
    </p:spTree>
    <p:extLst>
      <p:ext uri="{BB962C8B-B14F-4D97-AF65-F5344CB8AC3E}">
        <p14:creationId xmlns:p14="http://schemas.microsoft.com/office/powerpoint/2010/main" val="3854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Questo’yu</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Questo</a:t>
            </a:r>
            <a:endParaRPr lang="en-US" dirty="0"/>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038316" cy="408413"/>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a:t>
            </a:r>
            <a:r>
              <a:rPr lang="tr-TR" sz="1400" dirty="0" smtClean="0">
                <a:hlinkClick r:id="rId2">
                  <a:extLst>
                    <a:ext uri="{A12FA001-AC4F-418D-AE19-62706E023703}">
                      <ahyp:hlinkClr xmlns="" xmlns:ahyp="http://schemas.microsoft.com/office/drawing/2018/hyperlinkcolor" val="tx"/>
                    </a:ext>
                  </a:extLst>
                </a:hlinkClick>
              </a:rPr>
              <a:t>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7045949"/>
            <a:ext cx="1853433" cy="735460"/>
          </a:xfrm>
        </p:spPr>
        <p:txBody>
          <a:bodyPr/>
          <a:lstStyle/>
          <a:p>
            <a:r>
              <a:rPr lang="en-US" cap="all" dirty="0" err="1" smtClean="0"/>
              <a:t>Questo’yu</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10</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247140"/>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742180"/>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952023"/>
            <a:ext cx="2784501" cy="3177552"/>
          </a:xfrm>
        </p:spPr>
        <p:txBody>
          <a:bodyPr/>
          <a:lstStyle/>
          <a:p>
            <a:r>
              <a:rPr lang="en-US" dirty="0"/>
              <a:t>Ana </a:t>
            </a:r>
            <a:r>
              <a:rPr lang="en-US" dirty="0" err="1"/>
              <a:t>sayfada</a:t>
            </a:r>
            <a:r>
              <a:rPr lang="en-US" dirty="0"/>
              <a:t>, </a:t>
            </a:r>
            <a:r>
              <a:rPr lang="en-US" dirty="0" err="1"/>
              <a:t>kullanmak</a:t>
            </a:r>
            <a:r>
              <a:rPr lang="en-US" dirty="0"/>
              <a:t> </a:t>
            </a:r>
            <a:r>
              <a:rPr lang="en-US" dirty="0" err="1"/>
              <a:t>istediğiniz</a:t>
            </a:r>
            <a:r>
              <a:rPr lang="en-US" dirty="0"/>
              <a:t> </a:t>
            </a:r>
            <a:r>
              <a:rPr lang="en-US" dirty="0" err="1"/>
              <a:t>adı</a:t>
            </a:r>
            <a:r>
              <a:rPr lang="en-US" dirty="0"/>
              <a:t> </a:t>
            </a:r>
            <a:r>
              <a:rPr lang="en-US" dirty="0" err="1"/>
              <a:t>ve</a:t>
            </a:r>
            <a:r>
              <a:rPr lang="en-US" dirty="0"/>
              <a:t> </a:t>
            </a:r>
            <a:r>
              <a:rPr lang="en-US" dirty="0" err="1"/>
              <a:t>şifreyi</a:t>
            </a:r>
            <a:r>
              <a:rPr lang="en-US" dirty="0"/>
              <a:t> </a:t>
            </a:r>
            <a:r>
              <a:rPr lang="en-US" dirty="0" err="1"/>
              <a:t>girerek</a:t>
            </a:r>
            <a:r>
              <a:rPr lang="en-US" dirty="0"/>
              <a:t> </a:t>
            </a:r>
            <a:r>
              <a:rPr lang="en-US" dirty="0" err="1"/>
              <a:t>ücretsiz</a:t>
            </a:r>
            <a:r>
              <a:rPr lang="en-US" dirty="0"/>
              <a:t> </a:t>
            </a:r>
            <a:r>
              <a:rPr lang="en-US" dirty="0" err="1"/>
              <a:t>hesabınızı</a:t>
            </a:r>
            <a:r>
              <a:rPr lang="en-US" dirty="0"/>
              <a:t> </a:t>
            </a:r>
            <a:r>
              <a:rPr lang="en-US" dirty="0" err="1"/>
              <a:t>oluşturmak</a:t>
            </a:r>
            <a:r>
              <a:rPr lang="en-US" dirty="0"/>
              <a:t> </a:t>
            </a:r>
            <a:r>
              <a:rPr lang="en-US" dirty="0" err="1"/>
              <a:t>için</a:t>
            </a:r>
            <a:r>
              <a:rPr lang="en-US" dirty="0"/>
              <a:t> </a:t>
            </a:r>
            <a:r>
              <a:rPr lang="en-US" dirty="0" err="1"/>
              <a:t>sayfanın</a:t>
            </a:r>
            <a:r>
              <a:rPr lang="en-US" dirty="0"/>
              <a:t> </a:t>
            </a:r>
            <a:r>
              <a:rPr lang="en-US" dirty="0" err="1"/>
              <a:t>üst</a:t>
            </a:r>
            <a:r>
              <a:rPr lang="en-US" dirty="0"/>
              <a:t> </a:t>
            </a:r>
            <a:r>
              <a:rPr lang="en-US" dirty="0" err="1"/>
              <a:t>kısmındaki</a:t>
            </a:r>
            <a:r>
              <a:rPr lang="en-US" dirty="0"/>
              <a:t> </a:t>
            </a:r>
            <a:r>
              <a:rPr lang="en-US" dirty="0" err="1"/>
              <a:t>lacivert</a:t>
            </a:r>
            <a:r>
              <a:rPr lang="en-US" dirty="0"/>
              <a:t> </a:t>
            </a:r>
            <a:r>
              <a:rPr lang="en-US" dirty="0" err="1"/>
              <a:t>giriş</a:t>
            </a:r>
            <a:r>
              <a:rPr lang="en-US" dirty="0"/>
              <a:t> </a:t>
            </a:r>
            <a:r>
              <a:rPr lang="en-US" dirty="0" err="1"/>
              <a:t>düğmesine</a:t>
            </a:r>
            <a:r>
              <a:rPr lang="en-US" dirty="0"/>
              <a:t> </a:t>
            </a:r>
            <a:r>
              <a:rPr lang="en-US" dirty="0" err="1"/>
              <a:t>tıklayın</a:t>
            </a:r>
            <a:r>
              <a:rPr lang="en-US" dirty="0"/>
              <a:t> </a:t>
            </a:r>
            <a:r>
              <a:rPr lang="en-US" dirty="0" err="1"/>
              <a:t>ve</a:t>
            </a:r>
            <a:r>
              <a:rPr lang="en-US" dirty="0"/>
              <a:t> </a:t>
            </a:r>
            <a:r>
              <a:rPr lang="en-US" dirty="0" err="1"/>
              <a:t>ardından</a:t>
            </a:r>
            <a:r>
              <a:rPr lang="en-US" dirty="0"/>
              <a:t> </a:t>
            </a:r>
            <a:r>
              <a:rPr lang="en-US" dirty="0" err="1"/>
              <a:t>profil</a:t>
            </a:r>
            <a:r>
              <a:rPr lang="en-US" dirty="0"/>
              <a:t> </a:t>
            </a:r>
            <a:r>
              <a:rPr lang="en-US" dirty="0" err="1"/>
              <a:t>bilgilerinizin</a:t>
            </a:r>
            <a:r>
              <a:rPr lang="en-US" dirty="0"/>
              <a:t> </a:t>
            </a:r>
            <a:r>
              <a:rPr lang="en-US" dirty="0" err="1"/>
              <a:t>geri</a:t>
            </a:r>
            <a:r>
              <a:rPr lang="en-US" dirty="0"/>
              <a:t> </a:t>
            </a:r>
            <a:r>
              <a:rPr lang="en-US" dirty="0" err="1"/>
              <a:t>kalanını</a:t>
            </a:r>
            <a:r>
              <a:rPr lang="en-US" dirty="0"/>
              <a:t> </a:t>
            </a:r>
            <a:r>
              <a:rPr lang="en-US" dirty="0" err="1"/>
              <a:t>tamamlayın</a:t>
            </a:r>
            <a:r>
              <a:rPr lang="en-US" dirty="0"/>
              <a:t>. </a:t>
            </a:r>
            <a:r>
              <a:rPr lang="en-US" dirty="0" err="1"/>
              <a:t>Profil</a:t>
            </a:r>
            <a:r>
              <a:rPr lang="en-US" dirty="0"/>
              <a:t> </a:t>
            </a:r>
            <a:r>
              <a:rPr lang="en-US" dirty="0" err="1"/>
              <a:t>kurulumunuzu</a:t>
            </a:r>
            <a:r>
              <a:rPr lang="en-US" dirty="0"/>
              <a:t> </a:t>
            </a:r>
            <a:r>
              <a:rPr lang="en-US" dirty="0" err="1"/>
              <a:t>yaptıktan</a:t>
            </a:r>
            <a:r>
              <a:rPr lang="en-US" dirty="0"/>
              <a:t> </a:t>
            </a:r>
            <a:r>
              <a:rPr lang="en-US" dirty="0" err="1"/>
              <a:t>sonra</a:t>
            </a:r>
            <a:r>
              <a:rPr lang="en-US" dirty="0"/>
              <a:t>, </a:t>
            </a:r>
            <a:r>
              <a:rPr lang="en-US" dirty="0" err="1"/>
              <a:t>sayfanın</a:t>
            </a:r>
            <a:r>
              <a:rPr lang="en-US" dirty="0"/>
              <a:t> </a:t>
            </a:r>
            <a:r>
              <a:rPr lang="en-US" dirty="0" err="1"/>
              <a:t>üst</a:t>
            </a:r>
            <a:r>
              <a:rPr lang="en-US" dirty="0"/>
              <a:t> </a:t>
            </a:r>
            <a:r>
              <a:rPr lang="en-US" dirty="0" err="1"/>
              <a:t>kısmındaki</a:t>
            </a:r>
            <a:r>
              <a:rPr lang="en-US" dirty="0"/>
              <a:t> </a:t>
            </a:r>
            <a:r>
              <a:rPr lang="en-US" dirty="0" err="1"/>
              <a:t>Oluşturucu</a:t>
            </a:r>
            <a:r>
              <a:rPr lang="en-US" dirty="0"/>
              <a:t> </a:t>
            </a:r>
            <a:r>
              <a:rPr lang="en-US" dirty="0" err="1"/>
              <a:t>Olun</a:t>
            </a:r>
            <a:r>
              <a:rPr lang="en-US" dirty="0"/>
              <a:t> </a:t>
            </a:r>
            <a:r>
              <a:rPr lang="en-US" dirty="0" err="1"/>
              <a:t>bağlantısını</a:t>
            </a:r>
            <a:r>
              <a:rPr lang="en-US" dirty="0"/>
              <a:t> </a:t>
            </a:r>
            <a:r>
              <a:rPr lang="en-US" dirty="0" err="1"/>
              <a:t>tıklayın</a:t>
            </a:r>
            <a:r>
              <a:rPr lang="en-US" dirty="0"/>
              <a:t>. </a:t>
            </a:r>
            <a:r>
              <a:rPr lang="en-US" dirty="0" err="1"/>
              <a:t>Aşağıdaki</a:t>
            </a:r>
            <a:r>
              <a:rPr lang="en-US" dirty="0"/>
              <a:t> </a:t>
            </a:r>
            <a:r>
              <a:rPr lang="en-US" dirty="0" err="1"/>
              <a:t>sayfa</a:t>
            </a:r>
            <a:r>
              <a:rPr lang="en-US" dirty="0"/>
              <a:t>, </a:t>
            </a:r>
            <a:r>
              <a:rPr lang="en-US" dirty="0" err="1"/>
              <a:t>oyununuzu</a:t>
            </a:r>
            <a:r>
              <a:rPr lang="en-US" dirty="0"/>
              <a:t> </a:t>
            </a:r>
            <a:r>
              <a:rPr lang="en-US" dirty="0" err="1"/>
              <a:t>oluşturmaya</a:t>
            </a:r>
            <a:r>
              <a:rPr lang="en-US" dirty="0"/>
              <a:t> </a:t>
            </a:r>
            <a:r>
              <a:rPr lang="en-US" dirty="0" err="1"/>
              <a:t>nasıl</a:t>
            </a:r>
            <a:r>
              <a:rPr lang="en-US" dirty="0"/>
              <a:t> </a:t>
            </a:r>
            <a:r>
              <a:rPr lang="en-US" dirty="0" err="1"/>
              <a:t>başlayacağınız</a:t>
            </a:r>
            <a:r>
              <a:rPr lang="en-US" dirty="0"/>
              <a:t> </a:t>
            </a:r>
            <a:r>
              <a:rPr lang="en-US" dirty="0" err="1"/>
              <a:t>konusunda</a:t>
            </a:r>
            <a:r>
              <a:rPr lang="en-US" dirty="0"/>
              <a:t> size </a:t>
            </a:r>
            <a:r>
              <a:rPr lang="en-US" dirty="0" err="1"/>
              <a:t>rehberlik</a:t>
            </a:r>
            <a:r>
              <a:rPr lang="en-US" dirty="0"/>
              <a:t> </a:t>
            </a:r>
            <a:r>
              <a:rPr lang="en-US" dirty="0" err="1"/>
              <a:t>edecektir</a:t>
            </a:r>
            <a:r>
              <a:rPr lang="en-US" dirty="0" smtClean="0"/>
              <a:t>.</a:t>
            </a:r>
            <a:r>
              <a:rPr lang="tr-TR" dirty="0" smtClean="0"/>
              <a:t> </a:t>
            </a:r>
            <a:endParaRPr lang="en-US" dirty="0"/>
          </a:p>
          <a:p>
            <a:r>
              <a:rPr lang="en-US" dirty="0"/>
              <a:t> </a:t>
            </a:r>
          </a:p>
          <a:p>
            <a:r>
              <a:rPr lang="tr-TR" dirty="0" smtClean="0"/>
              <a:t>Araç</a:t>
            </a:r>
            <a:r>
              <a:rPr lang="en-US" dirty="0" smtClean="0"/>
              <a:t> </a:t>
            </a:r>
            <a:r>
              <a:rPr lang="tr-TR" dirty="0" smtClean="0"/>
              <a:t>Tanıtım </a:t>
            </a:r>
            <a:r>
              <a:rPr lang="en-US" dirty="0" smtClean="0"/>
              <a:t>Video</a:t>
            </a:r>
            <a:r>
              <a:rPr lang="tr-TR" dirty="0" smtClean="0"/>
              <a:t>su</a:t>
            </a:r>
            <a:r>
              <a:rPr lang="en-US" dirty="0" smtClean="0"/>
              <a:t>: </a:t>
            </a:r>
            <a:r>
              <a:rPr lang="en-US" dirty="0">
                <a:solidFill>
                  <a:srgbClr val="E43794"/>
                </a:solidFill>
                <a:hlinkClick r:id="rId3">
                  <a:extLst>
                    <a:ext uri="{A12FA001-AC4F-418D-AE19-62706E023703}">
                      <ahyp:hlinkClr xmlns="" xmlns:ahyp="http://schemas.microsoft.com/office/drawing/2018/hyperlinkcolor" val="tx"/>
                    </a:ext>
                  </a:extLst>
                </a:hlinkClick>
              </a:rPr>
              <a:t>Questo game demo</a:t>
            </a:r>
            <a:endParaRPr lang="en-US" dirty="0">
              <a:solidFill>
                <a:srgbClr val="E43794"/>
              </a:solidFill>
            </a:endParaRPr>
          </a:p>
          <a:p>
            <a:endParaRPr lang="en-US" dirty="0">
              <a:solidFill>
                <a:srgbClr val="E43794"/>
              </a:solidFill>
            </a:endParaRPr>
          </a:p>
          <a:p>
            <a:r>
              <a:rPr lang="nn-NO" dirty="0" smtClean="0"/>
              <a:t>Başlamak </a:t>
            </a:r>
            <a:r>
              <a:rPr lang="nn-NO" dirty="0"/>
              <a:t>için dört basit adım: </a:t>
            </a:r>
            <a:r>
              <a:rPr lang="en-US" dirty="0" smtClean="0"/>
              <a:t> </a:t>
            </a:r>
            <a:endParaRPr lang="en-US" dirty="0"/>
          </a:p>
          <a:p>
            <a:r>
              <a:rPr lang="en-US" dirty="0">
                <a:solidFill>
                  <a:srgbClr val="E43794"/>
                </a:solidFill>
                <a:hlinkClick r:id="rId4">
                  <a:extLst>
                    <a:ext uri="{A12FA001-AC4F-418D-AE19-62706E023703}">
                      <ahyp:hlinkClr xmlns="" xmlns:ahyp="http://schemas.microsoft.com/office/drawing/2018/hyperlinkcolor" val="tx"/>
                    </a:ext>
                  </a:extLst>
                </a:hlinkClick>
              </a:rPr>
              <a:t>Questo Creator Room</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a:xfrm>
            <a:off x="1157426" y="4208280"/>
            <a:ext cx="5890479" cy="2134268"/>
          </a:xfrm>
        </p:spPr>
        <p:txBody>
          <a:bodyPr/>
          <a:lstStyle/>
          <a:p>
            <a:r>
              <a:rPr lang="en-US" dirty="0" err="1" smtClean="0"/>
              <a:t>Yaş</a:t>
            </a:r>
            <a:r>
              <a:rPr lang="en-US" dirty="0" smtClean="0"/>
              <a:t> </a:t>
            </a:r>
            <a:r>
              <a:rPr lang="en-US" dirty="0"/>
              <a:t>ne </a:t>
            </a:r>
            <a:r>
              <a:rPr lang="en-US" dirty="0" err="1"/>
              <a:t>olursa</a:t>
            </a:r>
            <a:r>
              <a:rPr lang="en-US" dirty="0"/>
              <a:t> </a:t>
            </a:r>
            <a:r>
              <a:rPr lang="en-US" dirty="0" err="1"/>
              <a:t>olsun</a:t>
            </a:r>
            <a:r>
              <a:rPr lang="en-US" dirty="0"/>
              <a:t>, </a:t>
            </a:r>
            <a:r>
              <a:rPr lang="en-US" dirty="0" err="1"/>
              <a:t>insanlar</a:t>
            </a:r>
            <a:r>
              <a:rPr lang="en-US" dirty="0"/>
              <a:t> </a:t>
            </a:r>
            <a:r>
              <a:rPr lang="en-US" dirty="0" err="1"/>
              <a:t>oyunları</a:t>
            </a:r>
            <a:r>
              <a:rPr lang="en-US" dirty="0"/>
              <a:t> sever </a:t>
            </a:r>
            <a:r>
              <a:rPr lang="en-US" dirty="0" err="1"/>
              <a:t>ve</a:t>
            </a:r>
            <a:r>
              <a:rPr lang="en-US" dirty="0"/>
              <a:t> </a:t>
            </a:r>
            <a:r>
              <a:rPr lang="en-US" dirty="0" err="1"/>
              <a:t>eski</a:t>
            </a:r>
            <a:r>
              <a:rPr lang="en-US" dirty="0"/>
              <a:t> </a:t>
            </a:r>
            <a:r>
              <a:rPr lang="en-US" dirty="0" err="1"/>
              <a:t>oyunlar</a:t>
            </a:r>
            <a:r>
              <a:rPr lang="en-US" dirty="0"/>
              <a:t>, </a:t>
            </a:r>
            <a:r>
              <a:rPr lang="en-US" dirty="0" err="1"/>
              <a:t>insanlarla</a:t>
            </a:r>
            <a:r>
              <a:rPr lang="en-US" dirty="0"/>
              <a:t> </a:t>
            </a:r>
            <a:r>
              <a:rPr lang="en-US" dirty="0" err="1"/>
              <a:t>etkileşim</a:t>
            </a:r>
            <a:r>
              <a:rPr lang="en-US" dirty="0"/>
              <a:t> </a:t>
            </a:r>
            <a:r>
              <a:rPr lang="en-US" dirty="0" err="1"/>
              <a:t>kurmanın</a:t>
            </a:r>
            <a:r>
              <a:rPr lang="en-US" dirty="0"/>
              <a:t> </a:t>
            </a:r>
            <a:r>
              <a:rPr lang="en-US" dirty="0" err="1"/>
              <a:t>ve</a:t>
            </a:r>
            <a:r>
              <a:rPr lang="en-US" dirty="0"/>
              <a:t> </a:t>
            </a:r>
            <a:r>
              <a:rPr lang="en-US" dirty="0" err="1"/>
              <a:t>hikayenizi</a:t>
            </a:r>
            <a:r>
              <a:rPr lang="en-US" dirty="0"/>
              <a:t> </a:t>
            </a:r>
            <a:r>
              <a:rPr lang="en-US" dirty="0" err="1"/>
              <a:t>eğlenceli</a:t>
            </a:r>
            <a:r>
              <a:rPr lang="en-US" dirty="0"/>
              <a:t> </a:t>
            </a:r>
            <a:r>
              <a:rPr lang="en-US" dirty="0" err="1"/>
              <a:t>bir</a:t>
            </a:r>
            <a:r>
              <a:rPr lang="en-US" dirty="0"/>
              <a:t> </a:t>
            </a:r>
            <a:r>
              <a:rPr lang="en-US" dirty="0" err="1"/>
              <a:t>şekilde</a:t>
            </a:r>
            <a:r>
              <a:rPr lang="en-US" dirty="0"/>
              <a:t> </a:t>
            </a:r>
            <a:r>
              <a:rPr lang="en-US" dirty="0" err="1"/>
              <a:t>aktarmanın</a:t>
            </a:r>
            <a:r>
              <a:rPr lang="en-US" dirty="0"/>
              <a:t> </a:t>
            </a:r>
            <a:r>
              <a:rPr lang="en-US" dirty="0" err="1"/>
              <a:t>harika</a:t>
            </a:r>
            <a:r>
              <a:rPr lang="en-US" dirty="0"/>
              <a:t> </a:t>
            </a:r>
            <a:r>
              <a:rPr lang="en-US" dirty="0" err="1"/>
              <a:t>bir</a:t>
            </a:r>
            <a:r>
              <a:rPr lang="en-US" dirty="0"/>
              <a:t> </a:t>
            </a:r>
            <a:r>
              <a:rPr lang="en-US" dirty="0" err="1"/>
              <a:t>yoludur</a:t>
            </a:r>
            <a:r>
              <a:rPr lang="en-US" dirty="0"/>
              <a:t>. </a:t>
            </a:r>
            <a:r>
              <a:rPr lang="en-US" dirty="0" err="1"/>
              <a:t>Questo</a:t>
            </a:r>
            <a:r>
              <a:rPr lang="en-US" dirty="0"/>
              <a:t>, </a:t>
            </a:r>
            <a:r>
              <a:rPr lang="en-US" dirty="0" err="1"/>
              <a:t>oluşturduğunuz</a:t>
            </a:r>
            <a:r>
              <a:rPr lang="en-US" dirty="0"/>
              <a:t> </a:t>
            </a:r>
            <a:r>
              <a:rPr lang="en-US" dirty="0" err="1"/>
              <a:t>oyun</a:t>
            </a:r>
            <a:r>
              <a:rPr lang="en-US" dirty="0"/>
              <a:t> 50 </a:t>
            </a:r>
            <a:r>
              <a:rPr lang="en-US" dirty="0" err="1"/>
              <a:t>izlenmeye</a:t>
            </a:r>
            <a:r>
              <a:rPr lang="en-US" dirty="0"/>
              <a:t> </a:t>
            </a:r>
            <a:r>
              <a:rPr lang="en-US" dirty="0" err="1"/>
              <a:t>ulaştığında</a:t>
            </a:r>
            <a:r>
              <a:rPr lang="en-US" dirty="0"/>
              <a:t> </a:t>
            </a:r>
            <a:r>
              <a:rPr lang="en-US" dirty="0" err="1"/>
              <a:t>ve</a:t>
            </a:r>
            <a:r>
              <a:rPr lang="en-US" dirty="0"/>
              <a:t> </a:t>
            </a:r>
            <a:r>
              <a:rPr lang="en-US" dirty="0" err="1"/>
              <a:t>ortalama</a:t>
            </a:r>
            <a:r>
              <a:rPr lang="en-US" dirty="0"/>
              <a:t> 4.3 </a:t>
            </a:r>
            <a:r>
              <a:rPr lang="en-US" dirty="0" err="1"/>
              <a:t>puana</a:t>
            </a:r>
            <a:r>
              <a:rPr lang="en-US" dirty="0"/>
              <a:t> </a:t>
            </a:r>
            <a:r>
              <a:rPr lang="en-US" dirty="0" err="1"/>
              <a:t>ulaştığında</a:t>
            </a:r>
            <a:r>
              <a:rPr lang="en-US" dirty="0"/>
              <a:t>, </a:t>
            </a:r>
            <a:r>
              <a:rPr lang="en-US" dirty="0" err="1"/>
              <a:t>oyununuzdan</a:t>
            </a:r>
            <a:r>
              <a:rPr lang="en-US" dirty="0"/>
              <a:t> </a:t>
            </a:r>
            <a:r>
              <a:rPr lang="en-US" dirty="0" err="1"/>
              <a:t>elde</a:t>
            </a:r>
            <a:r>
              <a:rPr lang="en-US" dirty="0"/>
              <a:t> </a:t>
            </a:r>
            <a:r>
              <a:rPr lang="en-US" dirty="0" err="1"/>
              <a:t>edilen</a:t>
            </a:r>
            <a:r>
              <a:rPr lang="en-US" dirty="0"/>
              <a:t> </a:t>
            </a:r>
            <a:r>
              <a:rPr lang="en-US" dirty="0" err="1"/>
              <a:t>gelirin</a:t>
            </a:r>
            <a:r>
              <a:rPr lang="en-US" dirty="0"/>
              <a:t> %75'ini </a:t>
            </a:r>
            <a:r>
              <a:rPr lang="en-US" dirty="0" err="1"/>
              <a:t>kolayca</a:t>
            </a:r>
            <a:r>
              <a:rPr lang="en-US" dirty="0"/>
              <a:t> </a:t>
            </a:r>
            <a:r>
              <a:rPr lang="en-US" dirty="0" err="1"/>
              <a:t>eski</a:t>
            </a:r>
            <a:r>
              <a:rPr lang="en-US" dirty="0"/>
              <a:t> </a:t>
            </a:r>
            <a:r>
              <a:rPr lang="en-US" dirty="0" err="1"/>
              <a:t>bir</a:t>
            </a:r>
            <a:r>
              <a:rPr lang="en-US" dirty="0"/>
              <a:t> </a:t>
            </a:r>
            <a:r>
              <a:rPr lang="en-US" dirty="0" err="1"/>
              <a:t>oyun</a:t>
            </a:r>
            <a:r>
              <a:rPr lang="en-US" dirty="0"/>
              <a:t> </a:t>
            </a:r>
            <a:r>
              <a:rPr lang="en-US" dirty="0" err="1"/>
              <a:t>oluşturmanızı</a:t>
            </a:r>
            <a:r>
              <a:rPr lang="en-US" dirty="0"/>
              <a:t> </a:t>
            </a:r>
            <a:r>
              <a:rPr lang="en-US" dirty="0" err="1"/>
              <a:t>mümkün</a:t>
            </a:r>
            <a:r>
              <a:rPr lang="en-US" dirty="0"/>
              <a:t> </a:t>
            </a:r>
            <a:r>
              <a:rPr lang="en-US" dirty="0" err="1"/>
              <a:t>kılmakla</a:t>
            </a:r>
            <a:r>
              <a:rPr lang="en-US" dirty="0"/>
              <a:t> </a:t>
            </a:r>
            <a:r>
              <a:rPr lang="en-US" dirty="0" err="1"/>
              <a:t>kalmaz</a:t>
            </a:r>
            <a:r>
              <a:rPr lang="en-US" dirty="0"/>
              <a:t>.</a:t>
            </a:r>
            <a:endParaRPr lang="en-US" dirty="0"/>
          </a:p>
          <a:p>
            <a:endParaRPr lang="en-US" dirty="0"/>
          </a:p>
          <a:p>
            <a:r>
              <a:rPr lang="en-US" dirty="0" err="1" smtClean="0"/>
              <a:t>Şehir</a:t>
            </a:r>
            <a:r>
              <a:rPr lang="en-US" dirty="0" smtClean="0"/>
              <a:t> </a:t>
            </a:r>
            <a:r>
              <a:rPr lang="en-US" dirty="0" err="1"/>
              <a:t>Keşif</a:t>
            </a:r>
            <a:r>
              <a:rPr lang="en-US" dirty="0"/>
              <a:t> </a:t>
            </a:r>
            <a:r>
              <a:rPr lang="en-US" dirty="0" err="1"/>
              <a:t>Oyunları</a:t>
            </a:r>
            <a:r>
              <a:rPr lang="en-US" dirty="0"/>
              <a:t>, </a:t>
            </a:r>
            <a:r>
              <a:rPr lang="en-US" dirty="0" err="1"/>
              <a:t>şehirlerde</a:t>
            </a:r>
            <a:r>
              <a:rPr lang="en-US" dirty="0"/>
              <a:t> </a:t>
            </a:r>
            <a:r>
              <a:rPr lang="en-US" dirty="0" err="1"/>
              <a:t>kendi</a:t>
            </a:r>
            <a:r>
              <a:rPr lang="en-US" dirty="0"/>
              <a:t> </a:t>
            </a:r>
            <a:r>
              <a:rPr lang="en-US" dirty="0" err="1"/>
              <a:t>başlarına</a:t>
            </a:r>
            <a:r>
              <a:rPr lang="en-US" dirty="0"/>
              <a:t> </a:t>
            </a:r>
            <a:r>
              <a:rPr lang="en-US" dirty="0" err="1"/>
              <a:t>keşfetmek</a:t>
            </a:r>
            <a:r>
              <a:rPr lang="en-US" dirty="0"/>
              <a:t> </a:t>
            </a:r>
            <a:r>
              <a:rPr lang="en-US" dirty="0" err="1"/>
              <a:t>ve</a:t>
            </a:r>
            <a:r>
              <a:rPr lang="en-US" dirty="0"/>
              <a:t> </a:t>
            </a:r>
            <a:r>
              <a:rPr lang="en-US" dirty="0" err="1"/>
              <a:t>eğlenmek</a:t>
            </a:r>
            <a:r>
              <a:rPr lang="en-US" dirty="0"/>
              <a:t> </a:t>
            </a:r>
            <a:r>
              <a:rPr lang="en-US" dirty="0" err="1"/>
              <a:t>isteyen</a:t>
            </a:r>
            <a:r>
              <a:rPr lang="en-US" dirty="0"/>
              <a:t> </a:t>
            </a:r>
            <a:r>
              <a:rPr lang="en-US" dirty="0" err="1"/>
              <a:t>gezginler</a:t>
            </a:r>
            <a:r>
              <a:rPr lang="en-US" dirty="0"/>
              <a:t> </a:t>
            </a:r>
            <a:r>
              <a:rPr lang="en-US" dirty="0" err="1"/>
              <a:t>ve</a:t>
            </a:r>
            <a:r>
              <a:rPr lang="en-US" dirty="0"/>
              <a:t> </a:t>
            </a:r>
            <a:r>
              <a:rPr lang="en-US" dirty="0" err="1"/>
              <a:t>yerliler</a:t>
            </a:r>
            <a:r>
              <a:rPr lang="en-US" dirty="0"/>
              <a:t> </a:t>
            </a:r>
            <a:r>
              <a:rPr lang="en-US" dirty="0" err="1"/>
              <a:t>için</a:t>
            </a:r>
            <a:r>
              <a:rPr lang="en-US" dirty="0"/>
              <a:t> </a:t>
            </a:r>
            <a:r>
              <a:rPr lang="en-US" dirty="0" err="1"/>
              <a:t>yeni</a:t>
            </a:r>
            <a:r>
              <a:rPr lang="en-US" dirty="0"/>
              <a:t> </a:t>
            </a:r>
            <a:r>
              <a:rPr lang="en-US" dirty="0" err="1"/>
              <a:t>bir</a:t>
            </a:r>
            <a:r>
              <a:rPr lang="en-US" dirty="0"/>
              <a:t> </a:t>
            </a:r>
            <a:r>
              <a:rPr lang="en-US" dirty="0" err="1"/>
              <a:t>kentsel</a:t>
            </a:r>
            <a:r>
              <a:rPr lang="en-US" dirty="0"/>
              <a:t> </a:t>
            </a:r>
            <a:r>
              <a:rPr lang="en-US" dirty="0" err="1"/>
              <a:t>eğlence</a:t>
            </a:r>
            <a:r>
              <a:rPr lang="en-US" dirty="0"/>
              <a:t> </a:t>
            </a:r>
            <a:r>
              <a:rPr lang="en-US" dirty="0" err="1"/>
              <a:t>şeklidir</a:t>
            </a:r>
            <a:r>
              <a:rPr lang="en-US" dirty="0"/>
              <a:t>. </a:t>
            </a:r>
            <a:r>
              <a:rPr lang="en-US" dirty="0" err="1"/>
              <a:t>Şehirdeki</a:t>
            </a:r>
            <a:r>
              <a:rPr lang="en-US" dirty="0"/>
              <a:t> </a:t>
            </a:r>
            <a:r>
              <a:rPr lang="en-US" dirty="0" err="1"/>
              <a:t>tematik</a:t>
            </a:r>
            <a:r>
              <a:rPr lang="en-US" dirty="0"/>
              <a:t> </a:t>
            </a:r>
            <a:r>
              <a:rPr lang="en-US" dirty="0" err="1"/>
              <a:t>bir</a:t>
            </a:r>
            <a:r>
              <a:rPr lang="en-US" dirty="0"/>
              <a:t> </a:t>
            </a:r>
            <a:r>
              <a:rPr lang="en-US" dirty="0" err="1"/>
              <a:t>rotayı</a:t>
            </a:r>
            <a:r>
              <a:rPr lang="en-US" dirty="0"/>
              <a:t> </a:t>
            </a:r>
            <a:r>
              <a:rPr lang="en-US" dirty="0" err="1"/>
              <a:t>takip</a:t>
            </a:r>
            <a:r>
              <a:rPr lang="en-US" dirty="0"/>
              <a:t> </a:t>
            </a:r>
            <a:r>
              <a:rPr lang="en-US" dirty="0" err="1"/>
              <a:t>ederken</a:t>
            </a:r>
            <a:r>
              <a:rPr lang="en-US" dirty="0"/>
              <a:t>, </a:t>
            </a:r>
            <a:r>
              <a:rPr lang="en-US" dirty="0" err="1"/>
              <a:t>kullanıcı</a:t>
            </a:r>
            <a:r>
              <a:rPr lang="en-US" dirty="0"/>
              <a:t> </a:t>
            </a:r>
            <a:r>
              <a:rPr lang="en-US" dirty="0" err="1"/>
              <a:t>çevresiyle</a:t>
            </a:r>
            <a:r>
              <a:rPr lang="en-US" dirty="0"/>
              <a:t> </a:t>
            </a:r>
            <a:r>
              <a:rPr lang="en-US" dirty="0" err="1"/>
              <a:t>ve</a:t>
            </a:r>
            <a:r>
              <a:rPr lang="en-US" dirty="0"/>
              <a:t> </a:t>
            </a:r>
            <a:r>
              <a:rPr lang="en-US" dirty="0" err="1"/>
              <a:t>oyunun</a:t>
            </a:r>
            <a:r>
              <a:rPr lang="en-US" dirty="0"/>
              <a:t> </a:t>
            </a:r>
            <a:r>
              <a:rPr lang="en-US" dirty="0" err="1"/>
              <a:t>anlatımıyla</a:t>
            </a:r>
            <a:r>
              <a:rPr lang="en-US" dirty="0"/>
              <a:t> </a:t>
            </a:r>
            <a:r>
              <a:rPr lang="en-US" dirty="0" err="1"/>
              <a:t>etkileşime</a:t>
            </a:r>
            <a:r>
              <a:rPr lang="en-US" dirty="0"/>
              <a:t> </a:t>
            </a:r>
            <a:r>
              <a:rPr lang="en-US" dirty="0" err="1"/>
              <a:t>girer</a:t>
            </a:r>
            <a:r>
              <a:rPr lang="en-US" dirty="0"/>
              <a:t>. </a:t>
            </a:r>
            <a:r>
              <a:rPr lang="en-US" dirty="0" err="1"/>
              <a:t>Hepsi</a:t>
            </a:r>
            <a:r>
              <a:rPr lang="en-US" dirty="0"/>
              <a:t> </a:t>
            </a:r>
            <a:r>
              <a:rPr lang="en-US" dirty="0" err="1"/>
              <a:t>akıllı</a:t>
            </a:r>
            <a:r>
              <a:rPr lang="en-US" dirty="0"/>
              <a:t> </a:t>
            </a:r>
            <a:r>
              <a:rPr lang="en-US" dirty="0" err="1"/>
              <a:t>telefonlarında</a:t>
            </a:r>
            <a:r>
              <a:rPr lang="en-US" dirty="0"/>
              <a:t>. </a:t>
            </a:r>
            <a:r>
              <a:rPr lang="en-US" dirty="0" err="1"/>
              <a:t>Çevrenizi</a:t>
            </a:r>
            <a:r>
              <a:rPr lang="en-US" dirty="0"/>
              <a:t> </a:t>
            </a:r>
            <a:r>
              <a:rPr lang="en-US" dirty="0" err="1"/>
              <a:t>arayarak</a:t>
            </a:r>
            <a:r>
              <a:rPr lang="en-US" dirty="0"/>
              <a:t> </a:t>
            </a:r>
            <a:r>
              <a:rPr lang="en-US" dirty="0" err="1"/>
              <a:t>bulmacaları</a:t>
            </a:r>
            <a:r>
              <a:rPr lang="en-US" dirty="0"/>
              <a:t> </a:t>
            </a:r>
            <a:r>
              <a:rPr lang="en-US" dirty="0" err="1"/>
              <a:t>çözersiniz</a:t>
            </a:r>
            <a:r>
              <a:rPr lang="en-US" dirty="0"/>
              <a:t>. </a:t>
            </a:r>
            <a:r>
              <a:rPr lang="en-US" dirty="0" err="1"/>
              <a:t>Şehirde</a:t>
            </a:r>
            <a:r>
              <a:rPr lang="en-US" dirty="0"/>
              <a:t> </a:t>
            </a:r>
            <a:r>
              <a:rPr lang="en-US" dirty="0" err="1"/>
              <a:t>yeni</a:t>
            </a:r>
            <a:r>
              <a:rPr lang="en-US" dirty="0"/>
              <a:t> </a:t>
            </a:r>
            <a:r>
              <a:rPr lang="en-US" dirty="0" err="1"/>
              <a:t>yerler</a:t>
            </a:r>
            <a:r>
              <a:rPr lang="en-US" dirty="0"/>
              <a:t> </a:t>
            </a:r>
            <a:r>
              <a:rPr lang="en-US" dirty="0" err="1"/>
              <a:t>keşfediyorsun</a:t>
            </a:r>
            <a:r>
              <a:rPr lang="en-US" dirty="0"/>
              <a:t>. Her </a:t>
            </a:r>
            <a:r>
              <a:rPr lang="en-US" dirty="0" err="1"/>
              <a:t>noktanın</a:t>
            </a:r>
            <a:r>
              <a:rPr lang="en-US" dirty="0"/>
              <a:t> </a:t>
            </a:r>
            <a:r>
              <a:rPr lang="en-US" dirty="0" err="1"/>
              <a:t>arkasındaki</a:t>
            </a:r>
            <a:r>
              <a:rPr lang="en-US" dirty="0"/>
              <a:t> </a:t>
            </a:r>
            <a:r>
              <a:rPr lang="en-US" dirty="0" err="1"/>
              <a:t>eğlenceli</a:t>
            </a:r>
            <a:r>
              <a:rPr lang="en-US" dirty="0"/>
              <a:t> </a:t>
            </a:r>
            <a:r>
              <a:rPr lang="en-US" dirty="0" err="1"/>
              <a:t>tarihin</a:t>
            </a:r>
            <a:r>
              <a:rPr lang="en-US" dirty="0"/>
              <a:t> </a:t>
            </a:r>
            <a:r>
              <a:rPr lang="en-US" dirty="0" err="1"/>
              <a:t>kilidini</a:t>
            </a:r>
            <a:r>
              <a:rPr lang="en-US" dirty="0"/>
              <a:t> </a:t>
            </a:r>
            <a:r>
              <a:rPr lang="en-US" dirty="0" err="1"/>
              <a:t>açarsınız</a:t>
            </a:r>
            <a:r>
              <a:rPr lang="en-US" dirty="0"/>
              <a:t>. </a:t>
            </a:r>
            <a:r>
              <a:rPr lang="en-US" dirty="0" err="1"/>
              <a:t>İkonik</a:t>
            </a:r>
            <a:r>
              <a:rPr lang="en-US" dirty="0"/>
              <a:t> </a:t>
            </a:r>
            <a:r>
              <a:rPr lang="en-US" dirty="0" err="1"/>
              <a:t>bir</a:t>
            </a:r>
            <a:r>
              <a:rPr lang="en-US" dirty="0"/>
              <a:t> </a:t>
            </a:r>
            <a:r>
              <a:rPr lang="en-US" dirty="0" err="1"/>
              <a:t>karakter</a:t>
            </a:r>
            <a:r>
              <a:rPr lang="en-US" dirty="0"/>
              <a:t> </a:t>
            </a:r>
            <a:r>
              <a:rPr lang="en-US" dirty="0" err="1"/>
              <a:t>olarak</a:t>
            </a:r>
            <a:r>
              <a:rPr lang="en-US" dirty="0"/>
              <a:t> </a:t>
            </a:r>
            <a:r>
              <a:rPr lang="en-US" dirty="0" err="1"/>
              <a:t>rol</a:t>
            </a:r>
            <a:r>
              <a:rPr lang="en-US" dirty="0"/>
              <a:t> </a:t>
            </a:r>
            <a:r>
              <a:rPr lang="en-US" dirty="0" err="1"/>
              <a:t>oynayabilir</a:t>
            </a:r>
            <a:r>
              <a:rPr lang="en-US" dirty="0"/>
              <a:t> </a:t>
            </a:r>
            <a:r>
              <a:rPr lang="en-US" dirty="0" err="1"/>
              <a:t>ve</a:t>
            </a:r>
            <a:r>
              <a:rPr lang="en-US" dirty="0"/>
              <a:t> </a:t>
            </a:r>
            <a:r>
              <a:rPr lang="en-US" dirty="0" err="1"/>
              <a:t>şehirdeki</a:t>
            </a:r>
            <a:r>
              <a:rPr lang="en-US" dirty="0"/>
              <a:t> </a:t>
            </a:r>
            <a:r>
              <a:rPr lang="en-US" dirty="0" err="1"/>
              <a:t>açık</a:t>
            </a:r>
            <a:r>
              <a:rPr lang="en-US" dirty="0"/>
              <a:t> </a:t>
            </a:r>
            <a:r>
              <a:rPr lang="en-US" dirty="0" err="1"/>
              <a:t>hava</a:t>
            </a:r>
            <a:r>
              <a:rPr lang="en-US" dirty="0"/>
              <a:t> </a:t>
            </a:r>
            <a:r>
              <a:rPr lang="en-US" dirty="0" err="1"/>
              <a:t>oyunları</a:t>
            </a:r>
            <a:r>
              <a:rPr lang="en-US" dirty="0"/>
              <a:t> </a:t>
            </a:r>
            <a:r>
              <a:rPr lang="en-US" dirty="0" err="1"/>
              <a:t>veya</a:t>
            </a:r>
            <a:r>
              <a:rPr lang="en-US" dirty="0"/>
              <a:t> </a:t>
            </a:r>
            <a:r>
              <a:rPr lang="en-US" dirty="0" err="1"/>
              <a:t>kalelerdeki</a:t>
            </a:r>
            <a:r>
              <a:rPr lang="en-US" dirty="0"/>
              <a:t>, </a:t>
            </a:r>
            <a:r>
              <a:rPr lang="en-US" dirty="0" err="1"/>
              <a:t>müzelerdeki</a:t>
            </a:r>
            <a:r>
              <a:rPr lang="en-US" dirty="0"/>
              <a:t>, </a:t>
            </a:r>
            <a:r>
              <a:rPr lang="en-US" dirty="0" err="1"/>
              <a:t>villalardaki</a:t>
            </a:r>
            <a:r>
              <a:rPr lang="en-US" dirty="0"/>
              <a:t> </a:t>
            </a:r>
            <a:r>
              <a:rPr lang="en-US" dirty="0" err="1"/>
              <a:t>ve</a:t>
            </a:r>
            <a:r>
              <a:rPr lang="en-US" dirty="0"/>
              <a:t> </a:t>
            </a:r>
            <a:r>
              <a:rPr lang="en-US" dirty="0" err="1"/>
              <a:t>diğer</a:t>
            </a:r>
            <a:r>
              <a:rPr lang="en-US" dirty="0"/>
              <a:t> </a:t>
            </a:r>
            <a:r>
              <a:rPr lang="en-US" dirty="0" err="1"/>
              <a:t>birçok</a:t>
            </a:r>
            <a:r>
              <a:rPr lang="en-US" dirty="0"/>
              <a:t> </a:t>
            </a:r>
            <a:r>
              <a:rPr lang="en-US" dirty="0" err="1"/>
              <a:t>yerdeki</a:t>
            </a:r>
            <a:r>
              <a:rPr lang="en-US" dirty="0"/>
              <a:t> </a:t>
            </a:r>
            <a:r>
              <a:rPr lang="en-US" dirty="0" err="1"/>
              <a:t>iç</a:t>
            </a:r>
            <a:r>
              <a:rPr lang="en-US" dirty="0"/>
              <a:t> </a:t>
            </a:r>
            <a:r>
              <a:rPr lang="en-US" dirty="0" err="1"/>
              <a:t>mekan</a:t>
            </a:r>
            <a:r>
              <a:rPr lang="en-US" dirty="0"/>
              <a:t> </a:t>
            </a:r>
            <a:r>
              <a:rPr lang="en-US" dirty="0" err="1"/>
              <a:t>oyunları</a:t>
            </a:r>
            <a:r>
              <a:rPr lang="en-US" dirty="0"/>
              <a:t> </a:t>
            </a:r>
            <a:r>
              <a:rPr lang="en-US" dirty="0" err="1"/>
              <a:t>arasında</a:t>
            </a:r>
            <a:r>
              <a:rPr lang="en-US" dirty="0"/>
              <a:t> </a:t>
            </a:r>
            <a:r>
              <a:rPr lang="en-US" dirty="0" err="1"/>
              <a:t>seçim</a:t>
            </a:r>
            <a:r>
              <a:rPr lang="en-US" dirty="0"/>
              <a:t> </a:t>
            </a:r>
            <a:r>
              <a:rPr lang="en-US" dirty="0" err="1"/>
              <a:t>yapabilirsiniz</a:t>
            </a:r>
            <a:r>
              <a:rPr lang="en-US" dirty="0"/>
              <a:t>.</a:t>
            </a:r>
            <a:endParaRPr lang="en-US" dirty="0"/>
          </a:p>
          <a:p>
            <a:endParaRPr lang="en-US" dirty="0"/>
          </a:p>
          <a:p>
            <a:r>
              <a:rPr lang="en-US" dirty="0" smtClean="0"/>
              <a:t>Her </a:t>
            </a:r>
            <a:r>
              <a:rPr lang="en-US" dirty="0" err="1"/>
              <a:t>oyun</a:t>
            </a:r>
            <a:r>
              <a:rPr lang="en-US" dirty="0"/>
              <a:t> </a:t>
            </a:r>
            <a:r>
              <a:rPr lang="en-US" dirty="0" err="1"/>
              <a:t>benzersizdir</a:t>
            </a:r>
            <a:r>
              <a:rPr lang="en-US" dirty="0"/>
              <a:t> </a:t>
            </a:r>
            <a:r>
              <a:rPr lang="en-US" dirty="0" err="1"/>
              <a:t>ve</a:t>
            </a:r>
            <a:r>
              <a:rPr lang="en-US" dirty="0"/>
              <a:t> </a:t>
            </a:r>
            <a:r>
              <a:rPr lang="en-US" dirty="0" err="1"/>
              <a:t>tarihsel</a:t>
            </a:r>
            <a:r>
              <a:rPr lang="en-US" dirty="0"/>
              <a:t> </a:t>
            </a:r>
            <a:r>
              <a:rPr lang="en-US" dirty="0" err="1"/>
              <a:t>bir</a:t>
            </a:r>
            <a:r>
              <a:rPr lang="en-US" dirty="0"/>
              <a:t> </a:t>
            </a:r>
            <a:r>
              <a:rPr lang="en-US" dirty="0" err="1"/>
              <a:t>olgudan</a:t>
            </a:r>
            <a:r>
              <a:rPr lang="en-US" dirty="0"/>
              <a:t>, </a:t>
            </a:r>
            <a:r>
              <a:rPr lang="en-US" dirty="0" err="1"/>
              <a:t>yerel</a:t>
            </a:r>
            <a:r>
              <a:rPr lang="en-US" dirty="0"/>
              <a:t> </a:t>
            </a:r>
            <a:r>
              <a:rPr lang="en-US" dirty="0" err="1"/>
              <a:t>kültürden</a:t>
            </a:r>
            <a:r>
              <a:rPr lang="en-US" dirty="0"/>
              <a:t> </a:t>
            </a:r>
            <a:r>
              <a:rPr lang="en-US" dirty="0" err="1"/>
              <a:t>veya</a:t>
            </a:r>
            <a:r>
              <a:rPr lang="en-US" dirty="0"/>
              <a:t> </a:t>
            </a:r>
            <a:r>
              <a:rPr lang="en-US" dirty="0" err="1"/>
              <a:t>hayal</a:t>
            </a:r>
            <a:r>
              <a:rPr lang="en-US" dirty="0"/>
              <a:t> </a:t>
            </a:r>
            <a:r>
              <a:rPr lang="en-US" dirty="0" err="1"/>
              <a:t>gücünüzün</a:t>
            </a:r>
            <a:r>
              <a:rPr lang="en-US" dirty="0"/>
              <a:t> </a:t>
            </a:r>
            <a:r>
              <a:rPr lang="en-US" dirty="0" err="1"/>
              <a:t>ortaya</a:t>
            </a:r>
            <a:r>
              <a:rPr lang="en-US" dirty="0"/>
              <a:t> </a:t>
            </a:r>
            <a:r>
              <a:rPr lang="en-US" dirty="0" err="1"/>
              <a:t>çıkardığı</a:t>
            </a:r>
            <a:r>
              <a:rPr lang="en-US" dirty="0"/>
              <a:t> her </a:t>
            </a:r>
            <a:r>
              <a:rPr lang="en-US" dirty="0" err="1"/>
              <a:t>şeyden</a:t>
            </a:r>
            <a:r>
              <a:rPr lang="en-US" dirty="0"/>
              <a:t> </a:t>
            </a:r>
            <a:r>
              <a:rPr lang="en-US" dirty="0" err="1"/>
              <a:t>ilham</a:t>
            </a:r>
            <a:r>
              <a:rPr lang="en-US" dirty="0"/>
              <a:t> </a:t>
            </a:r>
            <a:r>
              <a:rPr lang="en-US" dirty="0" err="1"/>
              <a:t>alınabilecek</a:t>
            </a:r>
            <a:r>
              <a:rPr lang="en-US" dirty="0"/>
              <a:t> </a:t>
            </a:r>
            <a:r>
              <a:rPr lang="en-US" dirty="0" err="1"/>
              <a:t>belirli</a:t>
            </a:r>
            <a:r>
              <a:rPr lang="en-US" dirty="0"/>
              <a:t> </a:t>
            </a:r>
            <a:r>
              <a:rPr lang="en-US" dirty="0" err="1"/>
              <a:t>bir</a:t>
            </a:r>
            <a:r>
              <a:rPr lang="en-US" dirty="0"/>
              <a:t> </a:t>
            </a:r>
            <a:r>
              <a:rPr lang="en-US" dirty="0" err="1"/>
              <a:t>tema</a:t>
            </a:r>
            <a:r>
              <a:rPr lang="en-US" dirty="0"/>
              <a:t> </a:t>
            </a:r>
            <a:r>
              <a:rPr lang="en-US" dirty="0" err="1"/>
              <a:t>etrafında</a:t>
            </a:r>
            <a:r>
              <a:rPr lang="en-US" dirty="0"/>
              <a:t> </a:t>
            </a:r>
            <a:r>
              <a:rPr lang="en-US" dirty="0" err="1"/>
              <a:t>yaratılmıştır</a:t>
            </a:r>
            <a:r>
              <a:rPr lang="en-US" dirty="0"/>
              <a:t>!</a:t>
            </a:r>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a:t>Questo</a:t>
            </a:r>
            <a:r>
              <a:rPr lang="en-US" dirty="0"/>
              <a:t> </a:t>
            </a:r>
            <a:r>
              <a:rPr lang="en-US" dirty="0" err="1" smtClean="0"/>
              <a:t>etkileşimli</a:t>
            </a:r>
            <a:r>
              <a:rPr lang="en-US" dirty="0" smtClean="0"/>
              <a:t> </a:t>
            </a:r>
            <a:r>
              <a:rPr lang="en-US" dirty="0" err="1"/>
              <a:t>bir</a:t>
            </a:r>
            <a:r>
              <a:rPr lang="en-US" dirty="0"/>
              <a:t> </a:t>
            </a:r>
            <a:r>
              <a:rPr lang="en-US" dirty="0" err="1"/>
              <a:t>miras</a:t>
            </a:r>
            <a:r>
              <a:rPr lang="en-US" dirty="0"/>
              <a:t> </a:t>
            </a:r>
            <a:r>
              <a:rPr lang="en-US" dirty="0" err="1"/>
              <a:t>oyunu</a:t>
            </a:r>
            <a:r>
              <a:rPr lang="en-US" dirty="0"/>
              <a:t> </a:t>
            </a:r>
            <a:r>
              <a:rPr lang="en-US" dirty="0" err="1"/>
              <a:t>oluşturmanıza</a:t>
            </a:r>
            <a:r>
              <a:rPr lang="en-US" dirty="0"/>
              <a:t> </a:t>
            </a:r>
            <a:r>
              <a:rPr lang="en-US" dirty="0" err="1"/>
              <a:t>yardımcı</a:t>
            </a:r>
            <a:r>
              <a:rPr lang="en-US" dirty="0"/>
              <a:t> </a:t>
            </a:r>
            <a:r>
              <a:rPr lang="en-US" dirty="0" err="1"/>
              <a:t>olacak</a:t>
            </a:r>
            <a:r>
              <a:rPr lang="en-US" dirty="0"/>
              <a:t> </a:t>
            </a:r>
            <a:r>
              <a:rPr lang="en-US" dirty="0" err="1"/>
              <a:t>ve</a:t>
            </a:r>
            <a:r>
              <a:rPr lang="en-US" dirty="0"/>
              <a:t> </a:t>
            </a:r>
            <a:r>
              <a:rPr lang="en-US" dirty="0" err="1"/>
              <a:t>onu</a:t>
            </a:r>
            <a:r>
              <a:rPr lang="en-US" dirty="0"/>
              <a:t> </a:t>
            </a:r>
            <a:r>
              <a:rPr lang="en-US" dirty="0" err="1"/>
              <a:t>tanıtıp</a:t>
            </a:r>
            <a:r>
              <a:rPr lang="en-US" dirty="0"/>
              <a:t> </a:t>
            </a:r>
            <a:r>
              <a:rPr lang="en-US" dirty="0" err="1"/>
              <a:t>satacak</a:t>
            </a:r>
            <a:r>
              <a:rPr lang="en-US" dirty="0"/>
              <a:t> </a:t>
            </a:r>
            <a:r>
              <a:rPr lang="en-US" dirty="0" err="1"/>
              <a:t>gerçek</a:t>
            </a:r>
            <a:r>
              <a:rPr lang="en-US" dirty="0"/>
              <a:t> </a:t>
            </a:r>
            <a:r>
              <a:rPr lang="en-US" dirty="0" err="1"/>
              <a:t>dünya</a:t>
            </a:r>
            <a:r>
              <a:rPr lang="en-US" dirty="0"/>
              <a:t> </a:t>
            </a:r>
            <a:r>
              <a:rPr lang="en-US" dirty="0" err="1"/>
              <a:t>şehir</a:t>
            </a:r>
            <a:r>
              <a:rPr lang="en-US" dirty="0"/>
              <a:t> </a:t>
            </a:r>
            <a:r>
              <a:rPr lang="en-US" dirty="0" err="1"/>
              <a:t>keşif</a:t>
            </a:r>
            <a:r>
              <a:rPr lang="en-US" dirty="0"/>
              <a:t> </a:t>
            </a:r>
            <a:r>
              <a:rPr lang="en-US" dirty="0" err="1"/>
              <a:t>oyunları</a:t>
            </a:r>
            <a:r>
              <a:rPr lang="en-US" dirty="0"/>
              <a:t> </a:t>
            </a:r>
            <a:r>
              <a:rPr lang="en-US" dirty="0" err="1"/>
              <a:t>için</a:t>
            </a:r>
            <a:r>
              <a:rPr lang="en-US" dirty="0"/>
              <a:t> </a:t>
            </a:r>
            <a:r>
              <a:rPr lang="en-US" dirty="0" err="1"/>
              <a:t>bir</a:t>
            </a:r>
            <a:r>
              <a:rPr lang="en-US" dirty="0"/>
              <a:t> </a:t>
            </a:r>
            <a:r>
              <a:rPr lang="en-US" dirty="0" err="1"/>
              <a:t>platformdur</a:t>
            </a:r>
            <a:r>
              <a:rPr lang="en-US" dirty="0"/>
              <a:t>.</a:t>
            </a:r>
            <a:endParaRPr lang="en-US" dirty="0"/>
          </a:p>
        </p:txBody>
      </p:sp>
      <p:pic>
        <p:nvPicPr>
          <p:cNvPr id="5" name="Picture Placeholder 4">
            <a:extLst>
              <a:ext uri="{FF2B5EF4-FFF2-40B4-BE49-F238E27FC236}">
                <a16:creationId xmlns="" xmlns:a16="http://schemas.microsoft.com/office/drawing/2014/main" id="{C9C868E3-C76A-C7D1-759E-BFCE70F0E9FF}"/>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650207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Izi</a:t>
            </a:r>
            <a:r>
              <a:rPr lang="en-US" cap="all" dirty="0" smtClean="0"/>
              <a:t> </a:t>
            </a:r>
            <a:r>
              <a:rPr lang="en-US" cap="all" dirty="0" err="1"/>
              <a:t>Travel’ı</a:t>
            </a:r>
            <a:r>
              <a:rPr lang="en-US" cap="all" dirty="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a:t>
            </a:r>
            <a:r>
              <a:rPr lang="en-US" dirty="0"/>
              <a:t> </a:t>
            </a:r>
            <a:endParaRPr lang="en-US"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Izi</a:t>
            </a:r>
            <a:r>
              <a:rPr lang="en-US" dirty="0"/>
              <a:t> Travel</a:t>
            </a:r>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744548" y="9311500"/>
            <a:ext cx="2189721" cy="323820"/>
          </a:xfrm>
        </p:spPr>
        <p:txBody>
          <a:bodyPr/>
          <a:lstStyle/>
          <a:p>
            <a:r>
              <a:rPr lang="tr-TR" dirty="0" smtClean="0">
                <a:hlinkClick r:id="rId2">
                  <a:extLst>
                    <a:ext uri="{A12FA001-AC4F-418D-AE19-62706E023703}">
                      <ahyp:hlinkClr xmlns="" xmlns:ahyp="http://schemas.microsoft.com/office/drawing/2018/hyperlinkcolor" val="tx"/>
                    </a:ext>
                  </a:extLst>
                </a:hlinkClick>
              </a:rPr>
              <a:t>GÖRMEK İÇİN TIKLAYIN</a:t>
            </a:r>
            <a:endParaRPr lang="en-US"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437050"/>
            <a:ext cx="1853433" cy="735460"/>
          </a:xfrm>
        </p:spPr>
        <p:txBody>
          <a:bodyPr/>
          <a:lstStyle/>
          <a:p>
            <a:r>
              <a:rPr lang="en-US" cap="all" dirty="0" err="1" smtClean="0"/>
              <a:t>Izi</a:t>
            </a:r>
            <a:r>
              <a:rPr lang="en-US" cap="all" dirty="0" smtClean="0"/>
              <a:t> </a:t>
            </a:r>
            <a:r>
              <a:rPr lang="en-US" cap="all" dirty="0" err="1"/>
              <a:t>Travel’ı</a:t>
            </a:r>
            <a:r>
              <a:rPr lang="en-US" cap="all" dirty="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11</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6615091"/>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11013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281217" y="7319974"/>
            <a:ext cx="2784501" cy="3261043"/>
          </a:xfrm>
        </p:spPr>
        <p:txBody>
          <a:bodyPr/>
          <a:lstStyle/>
          <a:p>
            <a:r>
              <a:rPr lang="en-US" dirty="0" err="1" smtClean="0"/>
              <a:t>Başlamak</a:t>
            </a:r>
            <a:r>
              <a:rPr lang="en-US" dirty="0" smtClean="0"/>
              <a:t> </a:t>
            </a:r>
            <a:r>
              <a:rPr lang="en-US" dirty="0" err="1"/>
              <a:t>için</a:t>
            </a:r>
            <a:r>
              <a:rPr lang="en-US" dirty="0"/>
              <a:t> </a:t>
            </a:r>
            <a:r>
              <a:rPr lang="en-US" dirty="0" err="1"/>
              <a:t>ana</a:t>
            </a:r>
            <a:r>
              <a:rPr lang="en-US" dirty="0"/>
              <a:t> </a:t>
            </a:r>
            <a:r>
              <a:rPr lang="en-US" dirty="0" err="1"/>
              <a:t>sayfadan</a:t>
            </a:r>
            <a:r>
              <a:rPr lang="en-US" dirty="0"/>
              <a:t> </a:t>
            </a:r>
            <a:r>
              <a:rPr lang="en-US" dirty="0" err="1"/>
              <a:t>Oluştur</a:t>
            </a:r>
            <a:r>
              <a:rPr lang="en-US" dirty="0"/>
              <a:t> </a:t>
            </a:r>
            <a:r>
              <a:rPr lang="en-US" dirty="0" err="1"/>
              <a:t>düğmesine</a:t>
            </a:r>
            <a:r>
              <a:rPr lang="en-US" dirty="0"/>
              <a:t> </a:t>
            </a:r>
            <a:r>
              <a:rPr lang="en-US" dirty="0" err="1"/>
              <a:t>tıklayın</a:t>
            </a:r>
            <a:r>
              <a:rPr lang="en-US" dirty="0"/>
              <a:t>, </a:t>
            </a:r>
            <a:r>
              <a:rPr lang="en-US" dirty="0" err="1"/>
              <a:t>Bireyler</a:t>
            </a:r>
            <a:r>
              <a:rPr lang="en-US" dirty="0"/>
              <a:t> </a:t>
            </a:r>
            <a:r>
              <a:rPr lang="en-US" dirty="0" err="1"/>
              <a:t>İçin</a:t>
            </a:r>
            <a:r>
              <a:rPr lang="en-US" dirty="0"/>
              <a:t> </a:t>
            </a:r>
            <a:r>
              <a:rPr lang="en-US" dirty="0" err="1"/>
              <a:t>veya</a:t>
            </a:r>
            <a:r>
              <a:rPr lang="en-US" dirty="0"/>
              <a:t> </a:t>
            </a:r>
            <a:r>
              <a:rPr lang="en-US" dirty="0" err="1"/>
              <a:t>Profesyoneller</a:t>
            </a:r>
            <a:r>
              <a:rPr lang="en-US" dirty="0"/>
              <a:t> </a:t>
            </a:r>
            <a:r>
              <a:rPr lang="en-US" dirty="0" err="1"/>
              <a:t>İçin</a:t>
            </a:r>
            <a:r>
              <a:rPr lang="en-US" dirty="0"/>
              <a:t> </a:t>
            </a:r>
            <a:r>
              <a:rPr lang="en-US" dirty="0" err="1"/>
              <a:t>seçeneğine</a:t>
            </a:r>
            <a:r>
              <a:rPr lang="en-US" dirty="0"/>
              <a:t> </a:t>
            </a:r>
            <a:r>
              <a:rPr lang="en-US" dirty="0" err="1"/>
              <a:t>tıklayın</a:t>
            </a:r>
            <a:r>
              <a:rPr lang="en-US" dirty="0"/>
              <a:t> </a:t>
            </a:r>
            <a:r>
              <a:rPr lang="en-US" dirty="0" err="1"/>
              <a:t>ve</a:t>
            </a:r>
            <a:r>
              <a:rPr lang="en-US" dirty="0"/>
              <a:t> </a:t>
            </a:r>
            <a:r>
              <a:rPr lang="en-US" dirty="0" err="1"/>
              <a:t>ardından</a:t>
            </a:r>
            <a:r>
              <a:rPr lang="en-US" dirty="0"/>
              <a:t> </a:t>
            </a:r>
            <a:r>
              <a:rPr lang="en-US" dirty="0" err="1"/>
              <a:t>ücretsiz</a:t>
            </a:r>
            <a:r>
              <a:rPr lang="en-US" dirty="0"/>
              <a:t> </a:t>
            </a:r>
            <a:r>
              <a:rPr lang="en-US" dirty="0" err="1"/>
              <a:t>hesabınızı</a:t>
            </a:r>
            <a:r>
              <a:rPr lang="en-US" dirty="0"/>
              <a:t> </a:t>
            </a:r>
            <a:r>
              <a:rPr lang="en-US" dirty="0" err="1"/>
              <a:t>oluşturmak</a:t>
            </a:r>
            <a:r>
              <a:rPr lang="en-US" dirty="0"/>
              <a:t> </a:t>
            </a:r>
            <a:r>
              <a:rPr lang="en-US" dirty="0" err="1"/>
              <a:t>için</a:t>
            </a:r>
            <a:r>
              <a:rPr lang="en-US" dirty="0"/>
              <a:t> </a:t>
            </a:r>
            <a:r>
              <a:rPr lang="en-US" dirty="0" err="1"/>
              <a:t>Şimdi</a:t>
            </a:r>
            <a:r>
              <a:rPr lang="en-US" dirty="0"/>
              <a:t> </a:t>
            </a:r>
            <a:r>
              <a:rPr lang="en-US" dirty="0" err="1"/>
              <a:t>Başlayın</a:t>
            </a:r>
            <a:r>
              <a:rPr lang="en-US" dirty="0"/>
              <a:t> </a:t>
            </a:r>
            <a:r>
              <a:rPr lang="en-US" dirty="0" err="1"/>
              <a:t>düğmesine</a:t>
            </a:r>
            <a:r>
              <a:rPr lang="en-US" dirty="0"/>
              <a:t> </a:t>
            </a:r>
            <a:r>
              <a:rPr lang="en-US" dirty="0" err="1"/>
              <a:t>tıklayın</a:t>
            </a:r>
            <a:r>
              <a:rPr lang="en-US" dirty="0"/>
              <a:t>. </a:t>
            </a:r>
            <a:r>
              <a:rPr lang="en-US" dirty="0" err="1"/>
              <a:t>Adınızı</a:t>
            </a:r>
            <a:r>
              <a:rPr lang="en-US" dirty="0"/>
              <a:t>, </a:t>
            </a:r>
            <a:r>
              <a:rPr lang="en-US" dirty="0" err="1"/>
              <a:t>işletmenizi</a:t>
            </a:r>
            <a:r>
              <a:rPr lang="en-US" dirty="0"/>
              <a:t> </a:t>
            </a:r>
            <a:r>
              <a:rPr lang="en-US" dirty="0" err="1"/>
              <a:t>ve</a:t>
            </a:r>
            <a:r>
              <a:rPr lang="en-US" dirty="0"/>
              <a:t> e-</a:t>
            </a:r>
            <a:r>
              <a:rPr lang="en-US" dirty="0" err="1"/>
              <a:t>posta</a:t>
            </a:r>
            <a:r>
              <a:rPr lang="en-US" dirty="0"/>
              <a:t> </a:t>
            </a:r>
            <a:r>
              <a:rPr lang="en-US" dirty="0" err="1"/>
              <a:t>adresinizi</a:t>
            </a:r>
            <a:r>
              <a:rPr lang="en-US" dirty="0"/>
              <a:t> </a:t>
            </a:r>
            <a:r>
              <a:rPr lang="en-US" dirty="0" err="1"/>
              <a:t>girin</a:t>
            </a:r>
            <a:r>
              <a:rPr lang="en-US" dirty="0"/>
              <a:t> </a:t>
            </a:r>
            <a:r>
              <a:rPr lang="en-US" dirty="0" err="1"/>
              <a:t>ve</a:t>
            </a:r>
            <a:r>
              <a:rPr lang="en-US" dirty="0"/>
              <a:t> </a:t>
            </a:r>
            <a:r>
              <a:rPr lang="en-US" dirty="0" err="1"/>
              <a:t>ardından</a:t>
            </a:r>
            <a:r>
              <a:rPr lang="en-US" dirty="0"/>
              <a:t> </a:t>
            </a:r>
            <a:r>
              <a:rPr lang="en-US" dirty="0" err="1"/>
              <a:t>hesabınızı</a:t>
            </a:r>
            <a:r>
              <a:rPr lang="en-US" dirty="0"/>
              <a:t> </a:t>
            </a:r>
            <a:r>
              <a:rPr lang="en-US" dirty="0" err="1"/>
              <a:t>onaylamak</a:t>
            </a:r>
            <a:r>
              <a:rPr lang="en-US" dirty="0"/>
              <a:t> </a:t>
            </a:r>
            <a:r>
              <a:rPr lang="en-US" dirty="0" err="1"/>
              <a:t>için</a:t>
            </a:r>
            <a:r>
              <a:rPr lang="en-US" dirty="0"/>
              <a:t> e-</a:t>
            </a:r>
            <a:r>
              <a:rPr lang="en-US" dirty="0" err="1"/>
              <a:t>postanıza</a:t>
            </a:r>
            <a:r>
              <a:rPr lang="en-US" dirty="0"/>
              <a:t> </a:t>
            </a:r>
            <a:r>
              <a:rPr lang="en-US" dirty="0" err="1"/>
              <a:t>gönderilen</a:t>
            </a:r>
            <a:r>
              <a:rPr lang="en-US" dirty="0"/>
              <a:t> </a:t>
            </a:r>
            <a:r>
              <a:rPr lang="en-US" dirty="0" err="1"/>
              <a:t>bağlantıya</a:t>
            </a:r>
            <a:r>
              <a:rPr lang="en-US" dirty="0"/>
              <a:t> </a:t>
            </a:r>
            <a:r>
              <a:rPr lang="en-US" dirty="0" err="1"/>
              <a:t>tıklayın</a:t>
            </a:r>
            <a:r>
              <a:rPr lang="en-US" dirty="0"/>
              <a:t>, </a:t>
            </a:r>
            <a:r>
              <a:rPr lang="en-US" dirty="0" err="1"/>
              <a:t>bir</a:t>
            </a:r>
            <a:r>
              <a:rPr lang="en-US" dirty="0"/>
              <a:t> </a:t>
            </a:r>
            <a:r>
              <a:rPr lang="en-US" dirty="0" err="1"/>
              <a:t>şifre</a:t>
            </a:r>
            <a:r>
              <a:rPr lang="en-US" dirty="0"/>
              <a:t> </a:t>
            </a:r>
            <a:r>
              <a:rPr lang="en-US" dirty="0" err="1"/>
              <a:t>sağladıktan</a:t>
            </a:r>
            <a:r>
              <a:rPr lang="en-US" dirty="0"/>
              <a:t> </a:t>
            </a:r>
            <a:r>
              <a:rPr lang="en-US" dirty="0" err="1"/>
              <a:t>sonra</a:t>
            </a:r>
            <a:r>
              <a:rPr lang="en-US" dirty="0"/>
              <a:t> </a:t>
            </a:r>
            <a:r>
              <a:rPr lang="en-US" dirty="0" err="1"/>
              <a:t>kuruluşunuzun</a:t>
            </a:r>
            <a:r>
              <a:rPr lang="en-US" dirty="0"/>
              <a:t> </a:t>
            </a:r>
            <a:r>
              <a:rPr lang="en-US" dirty="0" err="1"/>
              <a:t>ayrıntılarını</a:t>
            </a:r>
            <a:r>
              <a:rPr lang="en-US" dirty="0"/>
              <a:t> </a:t>
            </a:r>
            <a:r>
              <a:rPr lang="en-US" dirty="0" err="1"/>
              <a:t>doldurun</a:t>
            </a:r>
            <a:r>
              <a:rPr lang="en-US" dirty="0"/>
              <a:t> </a:t>
            </a:r>
            <a:r>
              <a:rPr lang="en-US" dirty="0" err="1"/>
              <a:t>ve</a:t>
            </a:r>
            <a:r>
              <a:rPr lang="en-US" dirty="0"/>
              <a:t> </a:t>
            </a:r>
            <a:r>
              <a:rPr lang="en-US" dirty="0" err="1"/>
              <a:t>Ses</a:t>
            </a:r>
            <a:r>
              <a:rPr lang="en-US" dirty="0"/>
              <a:t> </a:t>
            </a:r>
            <a:r>
              <a:rPr lang="en-US" dirty="0" err="1"/>
              <a:t>oluşturma</a:t>
            </a:r>
            <a:r>
              <a:rPr lang="en-US" dirty="0"/>
              <a:t> </a:t>
            </a:r>
            <a:r>
              <a:rPr lang="en-US" dirty="0" err="1"/>
              <a:t>sayfasına</a:t>
            </a:r>
            <a:r>
              <a:rPr lang="en-US" dirty="0"/>
              <a:t> </a:t>
            </a:r>
            <a:r>
              <a:rPr lang="en-US" dirty="0" err="1"/>
              <a:t>Git'e</a:t>
            </a:r>
            <a:r>
              <a:rPr lang="en-US" dirty="0"/>
              <a:t> </a:t>
            </a:r>
            <a:r>
              <a:rPr lang="en-US" dirty="0" err="1"/>
              <a:t>tıklayın</a:t>
            </a:r>
            <a:r>
              <a:rPr lang="en-US" dirty="0"/>
              <a:t>. </a:t>
            </a:r>
            <a:r>
              <a:rPr lang="en-US" dirty="0" err="1"/>
              <a:t>Sayfanın</a:t>
            </a:r>
            <a:r>
              <a:rPr lang="en-US" dirty="0"/>
              <a:t> </a:t>
            </a:r>
            <a:r>
              <a:rPr lang="en-US" dirty="0" err="1"/>
              <a:t>üst</a:t>
            </a:r>
            <a:r>
              <a:rPr lang="en-US" dirty="0"/>
              <a:t> </a:t>
            </a:r>
            <a:r>
              <a:rPr lang="en-US" dirty="0" err="1"/>
              <a:t>kısmındaki</a:t>
            </a:r>
            <a:r>
              <a:rPr lang="en-US" dirty="0"/>
              <a:t> +</a:t>
            </a:r>
            <a:r>
              <a:rPr lang="en-US" dirty="0" err="1"/>
              <a:t>Oluştur</a:t>
            </a:r>
            <a:r>
              <a:rPr lang="en-US" dirty="0"/>
              <a:t> </a:t>
            </a:r>
            <a:r>
              <a:rPr lang="en-US" dirty="0" err="1"/>
              <a:t>düğmesine</a:t>
            </a:r>
            <a:r>
              <a:rPr lang="en-US" dirty="0"/>
              <a:t> </a:t>
            </a:r>
            <a:r>
              <a:rPr lang="en-US" dirty="0" err="1"/>
              <a:t>tıklayın</a:t>
            </a:r>
            <a:r>
              <a:rPr lang="en-US" dirty="0"/>
              <a:t> </a:t>
            </a:r>
            <a:r>
              <a:rPr lang="en-US" dirty="0" err="1"/>
              <a:t>ve</a:t>
            </a:r>
            <a:r>
              <a:rPr lang="en-US" dirty="0"/>
              <a:t> </a:t>
            </a:r>
            <a:r>
              <a:rPr lang="en-US" dirty="0" err="1"/>
              <a:t>oluşturmak</a:t>
            </a:r>
            <a:r>
              <a:rPr lang="en-US" dirty="0"/>
              <a:t> </a:t>
            </a:r>
            <a:r>
              <a:rPr lang="en-US" dirty="0" err="1"/>
              <a:t>istediğiniz</a:t>
            </a:r>
            <a:r>
              <a:rPr lang="en-US" dirty="0"/>
              <a:t> </a:t>
            </a:r>
            <a:r>
              <a:rPr lang="en-US" dirty="0" err="1"/>
              <a:t>rehber</a:t>
            </a:r>
            <a:r>
              <a:rPr lang="en-US" dirty="0"/>
              <a:t> </a:t>
            </a:r>
            <a:r>
              <a:rPr lang="en-US" dirty="0" err="1"/>
              <a:t>türünü</a:t>
            </a:r>
            <a:r>
              <a:rPr lang="en-US" dirty="0"/>
              <a:t> </a:t>
            </a:r>
            <a:r>
              <a:rPr lang="en-US" dirty="0" err="1"/>
              <a:t>seçin</a:t>
            </a:r>
            <a:r>
              <a:rPr lang="en-US" dirty="0"/>
              <a:t> </a:t>
            </a:r>
            <a:r>
              <a:rPr lang="en-US" dirty="0" err="1"/>
              <a:t>ve</a:t>
            </a:r>
            <a:r>
              <a:rPr lang="en-US" dirty="0"/>
              <a:t> </a:t>
            </a:r>
            <a:r>
              <a:rPr lang="en-US" dirty="0" err="1"/>
              <a:t>ardından</a:t>
            </a:r>
            <a:r>
              <a:rPr lang="en-US" dirty="0"/>
              <a:t> </a:t>
            </a:r>
            <a:r>
              <a:rPr lang="en-US" dirty="0" err="1"/>
              <a:t>turunuzu</a:t>
            </a:r>
            <a:r>
              <a:rPr lang="en-US" dirty="0"/>
              <a:t> </a:t>
            </a:r>
            <a:r>
              <a:rPr lang="en-US" dirty="0" err="1"/>
              <a:t>oluşturmak</a:t>
            </a:r>
            <a:r>
              <a:rPr lang="en-US" dirty="0"/>
              <a:t> </a:t>
            </a:r>
            <a:r>
              <a:rPr lang="en-US" dirty="0" err="1"/>
              <a:t>için</a:t>
            </a:r>
            <a:r>
              <a:rPr lang="en-US" dirty="0"/>
              <a:t> </a:t>
            </a:r>
            <a:r>
              <a:rPr lang="en-US" dirty="0" err="1"/>
              <a:t>ses</a:t>
            </a:r>
            <a:r>
              <a:rPr lang="en-US" dirty="0"/>
              <a:t> </a:t>
            </a:r>
            <a:r>
              <a:rPr lang="en-US" dirty="0" err="1"/>
              <a:t>ve</a:t>
            </a:r>
            <a:r>
              <a:rPr lang="en-US" dirty="0"/>
              <a:t> </a:t>
            </a:r>
            <a:r>
              <a:rPr lang="en-US" dirty="0" err="1"/>
              <a:t>metin</a:t>
            </a:r>
            <a:r>
              <a:rPr lang="en-US" dirty="0"/>
              <a:t> </a:t>
            </a:r>
            <a:r>
              <a:rPr lang="en-US" dirty="0" err="1"/>
              <a:t>dosyalarını</a:t>
            </a:r>
            <a:r>
              <a:rPr lang="en-US" dirty="0"/>
              <a:t> </a:t>
            </a:r>
            <a:r>
              <a:rPr lang="en-US" dirty="0" err="1"/>
              <a:t>ekleyin</a:t>
            </a:r>
            <a:r>
              <a:rPr lang="en-US" dirty="0"/>
              <a:t>.</a:t>
            </a:r>
            <a:endParaRPr lang="en-US" dirty="0"/>
          </a:p>
          <a:p>
            <a:r>
              <a:rPr lang="en-US" dirty="0"/>
              <a:t> </a:t>
            </a:r>
          </a:p>
          <a:p>
            <a:r>
              <a:rPr lang="tr-TR" dirty="0" smtClean="0"/>
              <a:t>Tanıtım </a:t>
            </a:r>
            <a:r>
              <a:rPr lang="en-US" dirty="0" smtClean="0"/>
              <a:t>Video</a:t>
            </a:r>
            <a:r>
              <a:rPr lang="tr-TR" dirty="0" smtClean="0"/>
              <a:t>su</a:t>
            </a:r>
            <a:r>
              <a:rPr lang="en-US" dirty="0" smtClean="0"/>
              <a:t>:</a:t>
            </a:r>
            <a:r>
              <a:rPr lang="en-US" dirty="0"/>
              <a:t>	</a:t>
            </a:r>
          </a:p>
          <a:p>
            <a:r>
              <a:rPr lang="en-US" dirty="0" smtClean="0">
                <a:solidFill>
                  <a:srgbClr val="E43794"/>
                </a:solidFill>
                <a:hlinkClick r:id="rId3">
                  <a:extLst>
                    <a:ext uri="{A12FA001-AC4F-418D-AE19-62706E023703}">
                      <ahyp:hlinkClr xmlns="" xmlns:ahyp="http://schemas.microsoft.com/office/drawing/2018/hyperlinkcolor" val="tx"/>
                    </a:ext>
                  </a:extLst>
                </a:hlinkClick>
              </a:rPr>
              <a:t>You Tube</a:t>
            </a:r>
            <a:r>
              <a:rPr lang="tr-TR" dirty="0" smtClean="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’da </a:t>
            </a:r>
            <a:r>
              <a:rPr lang="en-US" dirty="0" err="1" smtClean="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izi</a:t>
            </a:r>
            <a:r>
              <a:rPr lang="en-US" dirty="0" smtClean="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 </a:t>
            </a:r>
            <a:r>
              <a:rPr lang="en-US" dirty="0">
                <a:solidFill>
                  <a:srgbClr val="E43794"/>
                </a:solidFill>
                <a:hlinkClick r:id="rId3">
                  <a:extLst>
                    <a:ext uri="{A12FA001-AC4F-418D-AE19-62706E023703}">
                      <ahyp:hlinkClr xmlns:ahyp="http://schemas.microsoft.com/office/drawing/2018/hyperlinkcolor" xmlns="" xmlns:lc="http://schemas.openxmlformats.org/drawingml/2006/lockedCanvas" val="tx"/>
                    </a:ext>
                  </a:extLst>
                </a:hlinkClick>
              </a:rPr>
              <a:t>Travel </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err="1" smtClean="0"/>
              <a:t>Şehirleri</a:t>
            </a:r>
            <a:r>
              <a:rPr lang="en-US" dirty="0"/>
              <a:t>, </a:t>
            </a:r>
            <a:r>
              <a:rPr lang="en-US" dirty="0" err="1"/>
              <a:t>müzeleri</a:t>
            </a:r>
            <a:r>
              <a:rPr lang="en-US" dirty="0"/>
              <a:t>, </a:t>
            </a:r>
            <a:r>
              <a:rPr lang="en-US" dirty="0" err="1"/>
              <a:t>miras</a:t>
            </a:r>
            <a:r>
              <a:rPr lang="en-US" dirty="0"/>
              <a:t> </a:t>
            </a:r>
            <a:r>
              <a:rPr lang="en-US" dirty="0" err="1"/>
              <a:t>alanlarını</a:t>
            </a:r>
            <a:r>
              <a:rPr lang="en-US" dirty="0"/>
              <a:t> </a:t>
            </a:r>
            <a:r>
              <a:rPr lang="en-US" dirty="0" err="1"/>
              <a:t>ve</a:t>
            </a:r>
            <a:r>
              <a:rPr lang="en-US" dirty="0"/>
              <a:t> </a:t>
            </a:r>
            <a:r>
              <a:rPr lang="en-US" dirty="0" err="1"/>
              <a:t>hikayelerini</a:t>
            </a:r>
            <a:r>
              <a:rPr lang="en-US" dirty="0"/>
              <a:t> </a:t>
            </a:r>
            <a:r>
              <a:rPr lang="en-US" dirty="0" err="1"/>
              <a:t>dünyayı</a:t>
            </a:r>
            <a:r>
              <a:rPr lang="en-US" dirty="0"/>
              <a:t> </a:t>
            </a:r>
            <a:r>
              <a:rPr lang="en-US" dirty="0" err="1"/>
              <a:t>yepyeni</a:t>
            </a:r>
            <a:r>
              <a:rPr lang="en-US" dirty="0"/>
              <a:t>, </a:t>
            </a:r>
            <a:r>
              <a:rPr lang="en-US" dirty="0" err="1"/>
              <a:t>yenilikçi</a:t>
            </a:r>
            <a:r>
              <a:rPr lang="en-US" dirty="0"/>
              <a:t> </a:t>
            </a:r>
            <a:r>
              <a:rPr lang="en-US" dirty="0" err="1"/>
              <a:t>bir</a:t>
            </a:r>
            <a:r>
              <a:rPr lang="en-US" dirty="0"/>
              <a:t> </a:t>
            </a:r>
            <a:r>
              <a:rPr lang="en-US" dirty="0" err="1"/>
              <a:t>şekilde</a:t>
            </a:r>
            <a:r>
              <a:rPr lang="en-US" dirty="0"/>
              <a:t> </a:t>
            </a:r>
            <a:r>
              <a:rPr lang="en-US" dirty="0" err="1"/>
              <a:t>keşfetmek</a:t>
            </a:r>
            <a:r>
              <a:rPr lang="en-US" dirty="0"/>
              <a:t> </a:t>
            </a:r>
            <a:r>
              <a:rPr lang="en-US" dirty="0" err="1"/>
              <a:t>isteyen</a:t>
            </a:r>
            <a:r>
              <a:rPr lang="en-US" dirty="0"/>
              <a:t> </a:t>
            </a:r>
            <a:r>
              <a:rPr lang="en-US" dirty="0" err="1"/>
              <a:t>gezginlerle</a:t>
            </a:r>
            <a:r>
              <a:rPr lang="en-US" dirty="0"/>
              <a:t> </a:t>
            </a:r>
            <a:r>
              <a:rPr lang="en-US" dirty="0" err="1"/>
              <a:t>birleştirir</a:t>
            </a:r>
            <a:r>
              <a:rPr lang="en-US" dirty="0"/>
              <a:t>: </a:t>
            </a:r>
            <a:r>
              <a:rPr lang="en-US" dirty="0" err="1"/>
              <a:t>küresel</a:t>
            </a:r>
            <a:r>
              <a:rPr lang="en-US" dirty="0"/>
              <a:t>, </a:t>
            </a:r>
            <a:r>
              <a:rPr lang="en-US" dirty="0" err="1"/>
              <a:t>açık</a:t>
            </a:r>
            <a:r>
              <a:rPr lang="en-US" dirty="0"/>
              <a:t> </a:t>
            </a:r>
            <a:r>
              <a:rPr lang="en-US" dirty="0" err="1"/>
              <a:t>ve</a:t>
            </a:r>
            <a:r>
              <a:rPr lang="en-US" dirty="0"/>
              <a:t> </a:t>
            </a:r>
            <a:r>
              <a:rPr lang="en-US" dirty="0" err="1"/>
              <a:t>ücretsiz</a:t>
            </a:r>
            <a:r>
              <a:rPr lang="en-US" dirty="0"/>
              <a:t> </a:t>
            </a:r>
            <a:r>
              <a:rPr lang="en-US" dirty="0" err="1"/>
              <a:t>bir</a:t>
            </a:r>
            <a:r>
              <a:rPr lang="en-US" dirty="0"/>
              <a:t> platform </a:t>
            </a:r>
            <a:r>
              <a:rPr lang="en-US" dirty="0" err="1"/>
              <a:t>aracılığıyla</a:t>
            </a:r>
            <a:r>
              <a:rPr lang="en-US" dirty="0"/>
              <a:t>. </a:t>
            </a:r>
            <a:r>
              <a:rPr lang="en-US" dirty="0" err="1"/>
              <a:t>Izi.TRAVEL'ın</a:t>
            </a:r>
            <a:r>
              <a:rPr lang="en-US" dirty="0"/>
              <a:t> </a:t>
            </a:r>
            <a:r>
              <a:rPr lang="en-US" dirty="0" err="1"/>
              <a:t>hikaye</a:t>
            </a:r>
            <a:r>
              <a:rPr lang="en-US" dirty="0"/>
              <a:t> </a:t>
            </a:r>
            <a:r>
              <a:rPr lang="en-US" dirty="0" err="1"/>
              <a:t>anlatma</a:t>
            </a:r>
            <a:r>
              <a:rPr lang="en-US" dirty="0"/>
              <a:t> </a:t>
            </a:r>
            <a:r>
              <a:rPr lang="en-US" dirty="0" err="1"/>
              <a:t>platformu</a:t>
            </a:r>
            <a:r>
              <a:rPr lang="en-US" dirty="0"/>
              <a:t> 25.000'den </a:t>
            </a:r>
            <a:r>
              <a:rPr lang="en-US" dirty="0" err="1"/>
              <a:t>fazla</a:t>
            </a:r>
            <a:r>
              <a:rPr lang="en-US" dirty="0"/>
              <a:t> </a:t>
            </a:r>
            <a:r>
              <a:rPr lang="en-US" dirty="0" err="1"/>
              <a:t>sesli</a:t>
            </a:r>
            <a:r>
              <a:rPr lang="en-US" dirty="0"/>
              <a:t> </a:t>
            </a:r>
            <a:r>
              <a:rPr lang="en-US" dirty="0" err="1"/>
              <a:t>rehber</a:t>
            </a:r>
            <a:r>
              <a:rPr lang="en-US" dirty="0"/>
              <a:t> </a:t>
            </a:r>
            <a:r>
              <a:rPr lang="en-US" dirty="0" err="1"/>
              <a:t>yayıncısına</a:t>
            </a:r>
            <a:r>
              <a:rPr lang="en-US" dirty="0"/>
              <a:t> </a:t>
            </a:r>
            <a:r>
              <a:rPr lang="en-US" dirty="0" err="1"/>
              <a:t>ve</a:t>
            </a:r>
            <a:r>
              <a:rPr lang="en-US" dirty="0"/>
              <a:t> 5 </a:t>
            </a:r>
            <a:r>
              <a:rPr lang="en-US" dirty="0" err="1"/>
              <a:t>milyon</a:t>
            </a:r>
            <a:r>
              <a:rPr lang="en-US" dirty="0"/>
              <a:t> </a:t>
            </a:r>
            <a:r>
              <a:rPr lang="en-US" dirty="0" err="1"/>
              <a:t>indirmeye</a:t>
            </a:r>
            <a:r>
              <a:rPr lang="en-US" dirty="0"/>
              <a:t> </a:t>
            </a:r>
            <a:r>
              <a:rPr lang="en-US" dirty="0" err="1"/>
              <a:t>sahiptir</a:t>
            </a:r>
            <a:r>
              <a:rPr lang="en-US" dirty="0"/>
              <a:t>. </a:t>
            </a:r>
            <a:r>
              <a:rPr lang="en-US" dirty="0" err="1"/>
              <a:t>Amaçları</a:t>
            </a:r>
            <a:r>
              <a:rPr lang="en-US" dirty="0"/>
              <a:t> </a:t>
            </a:r>
            <a:r>
              <a:rPr lang="en-US" dirty="0" err="1"/>
              <a:t>kültür</a:t>
            </a:r>
            <a:r>
              <a:rPr lang="en-US" dirty="0"/>
              <a:t>, </a:t>
            </a:r>
            <a:r>
              <a:rPr lang="en-US" dirty="0" err="1"/>
              <a:t>miras</a:t>
            </a:r>
            <a:r>
              <a:rPr lang="en-US" dirty="0"/>
              <a:t> </a:t>
            </a:r>
            <a:r>
              <a:rPr lang="en-US" dirty="0" err="1"/>
              <a:t>ve</a:t>
            </a:r>
            <a:r>
              <a:rPr lang="en-US" dirty="0"/>
              <a:t> </a:t>
            </a:r>
            <a:r>
              <a:rPr lang="en-US" dirty="0" err="1"/>
              <a:t>turizm</a:t>
            </a:r>
            <a:r>
              <a:rPr lang="en-US" dirty="0"/>
              <a:t> </a:t>
            </a:r>
            <a:r>
              <a:rPr lang="en-US" dirty="0" err="1"/>
              <a:t>sektörlerindeki</a:t>
            </a:r>
            <a:r>
              <a:rPr lang="en-US" dirty="0"/>
              <a:t> </a:t>
            </a:r>
            <a:r>
              <a:rPr lang="en-US" dirty="0" err="1"/>
              <a:t>kuruluşların</a:t>
            </a:r>
            <a:r>
              <a:rPr lang="en-US" dirty="0"/>
              <a:t> </a:t>
            </a:r>
            <a:r>
              <a:rPr lang="en-US" dirty="0" err="1"/>
              <a:t>hikayelerini</a:t>
            </a:r>
            <a:r>
              <a:rPr lang="en-US" dirty="0"/>
              <a:t> </a:t>
            </a:r>
            <a:r>
              <a:rPr lang="en-US" dirty="0" err="1"/>
              <a:t>hayata</a:t>
            </a:r>
            <a:r>
              <a:rPr lang="en-US" dirty="0"/>
              <a:t> </a:t>
            </a:r>
            <a:r>
              <a:rPr lang="en-US" dirty="0" err="1"/>
              <a:t>geçirmelerine</a:t>
            </a:r>
            <a:r>
              <a:rPr lang="en-US" dirty="0"/>
              <a:t> </a:t>
            </a:r>
            <a:r>
              <a:rPr lang="en-US" dirty="0" err="1"/>
              <a:t>yardımcı</a:t>
            </a:r>
            <a:r>
              <a:rPr lang="en-US" dirty="0"/>
              <a:t> </a:t>
            </a:r>
            <a:r>
              <a:rPr lang="en-US" dirty="0" err="1"/>
              <a:t>olmaktır</a:t>
            </a:r>
            <a:r>
              <a:rPr lang="en-US" dirty="0"/>
              <a:t>. </a:t>
            </a:r>
            <a:endParaRPr lang="tr-TR" dirty="0" smtClean="0"/>
          </a:p>
          <a:p>
            <a:endParaRPr lang="tr-TR" dirty="0"/>
          </a:p>
          <a:p>
            <a:r>
              <a:rPr lang="en-US" dirty="0" err="1" smtClean="0"/>
              <a:t>Ayrıca</a:t>
            </a:r>
            <a:r>
              <a:rPr lang="en-US" dirty="0"/>
              <a:t>, </a:t>
            </a:r>
            <a:r>
              <a:rPr lang="en-US" dirty="0" err="1"/>
              <a:t>mirası</a:t>
            </a:r>
            <a:r>
              <a:rPr lang="en-US" dirty="0"/>
              <a:t> </a:t>
            </a:r>
            <a:r>
              <a:rPr lang="en-US" dirty="0" err="1"/>
              <a:t>keşfetmeyi</a:t>
            </a:r>
            <a:r>
              <a:rPr lang="en-US" dirty="0"/>
              <a:t> hem </a:t>
            </a:r>
            <a:r>
              <a:rPr lang="en-US" dirty="0" err="1"/>
              <a:t>ziyaretçiler</a:t>
            </a:r>
            <a:r>
              <a:rPr lang="en-US" dirty="0"/>
              <a:t> hem de </a:t>
            </a:r>
            <a:r>
              <a:rPr lang="en-US" dirty="0" err="1"/>
              <a:t>gezginler</a:t>
            </a:r>
            <a:r>
              <a:rPr lang="en-US" dirty="0"/>
              <a:t> </a:t>
            </a:r>
            <a:r>
              <a:rPr lang="en-US" dirty="0" err="1"/>
              <a:t>için</a:t>
            </a:r>
            <a:r>
              <a:rPr lang="en-US" dirty="0"/>
              <a:t> </a:t>
            </a:r>
            <a:r>
              <a:rPr lang="en-US" dirty="0" err="1"/>
              <a:t>daha</a:t>
            </a:r>
            <a:r>
              <a:rPr lang="en-US" dirty="0"/>
              <a:t> </a:t>
            </a:r>
            <a:r>
              <a:rPr lang="en-US" dirty="0" err="1"/>
              <a:t>ilham</a:t>
            </a:r>
            <a:r>
              <a:rPr lang="en-US" dirty="0"/>
              <a:t> </a:t>
            </a:r>
            <a:r>
              <a:rPr lang="en-US" dirty="0" err="1"/>
              <a:t>verici</a:t>
            </a:r>
            <a:r>
              <a:rPr lang="en-US" dirty="0"/>
              <a:t> </a:t>
            </a:r>
            <a:r>
              <a:rPr lang="en-US" dirty="0" err="1"/>
              <a:t>ve</a:t>
            </a:r>
            <a:r>
              <a:rPr lang="en-US" dirty="0"/>
              <a:t> </a:t>
            </a:r>
            <a:r>
              <a:rPr lang="en-US" dirty="0" err="1"/>
              <a:t>zenginleştirmek</a:t>
            </a:r>
            <a:r>
              <a:rPr lang="en-US" dirty="0"/>
              <a:t> </a:t>
            </a:r>
            <a:r>
              <a:rPr lang="en-US" dirty="0" err="1"/>
              <a:t>istiyorlar</a:t>
            </a:r>
            <a:r>
              <a:rPr lang="en-US" dirty="0"/>
              <a:t>. </a:t>
            </a:r>
            <a:r>
              <a:rPr lang="en-US" dirty="0" err="1"/>
              <a:t>İçeriğinizi</a:t>
            </a:r>
            <a:r>
              <a:rPr lang="en-US" dirty="0"/>
              <a:t> </a:t>
            </a:r>
            <a:r>
              <a:rPr lang="en-US" dirty="0" err="1"/>
              <a:t>kolayca</a:t>
            </a:r>
            <a:r>
              <a:rPr lang="en-US" dirty="0"/>
              <a:t> </a:t>
            </a:r>
            <a:r>
              <a:rPr lang="en-US" dirty="0" err="1"/>
              <a:t>paylaşabileceğiniz</a:t>
            </a:r>
            <a:r>
              <a:rPr lang="en-US" dirty="0"/>
              <a:t> </a:t>
            </a:r>
            <a:r>
              <a:rPr lang="en-US" dirty="0" err="1"/>
              <a:t>ve</a:t>
            </a:r>
            <a:r>
              <a:rPr lang="en-US" dirty="0"/>
              <a:t> </a:t>
            </a:r>
            <a:r>
              <a:rPr lang="en-US" dirty="0" err="1"/>
              <a:t>milyonlarca</a:t>
            </a:r>
            <a:r>
              <a:rPr lang="en-US" dirty="0"/>
              <a:t> </a:t>
            </a:r>
            <a:r>
              <a:rPr lang="en-US" dirty="0" err="1"/>
              <a:t>gezgin</a:t>
            </a:r>
            <a:r>
              <a:rPr lang="en-US" dirty="0"/>
              <a:t> </a:t>
            </a:r>
            <a:r>
              <a:rPr lang="en-US" dirty="0" err="1"/>
              <a:t>için</a:t>
            </a:r>
            <a:r>
              <a:rPr lang="en-US" dirty="0"/>
              <a:t> </a:t>
            </a:r>
            <a:r>
              <a:rPr lang="en-US" dirty="0" err="1"/>
              <a:t>multimedya</a:t>
            </a:r>
            <a:r>
              <a:rPr lang="en-US" dirty="0"/>
              <a:t> </a:t>
            </a:r>
            <a:r>
              <a:rPr lang="en-US" dirty="0" err="1"/>
              <a:t>kılavuzları</a:t>
            </a:r>
            <a:r>
              <a:rPr lang="en-US" dirty="0"/>
              <a:t> </a:t>
            </a:r>
            <a:r>
              <a:rPr lang="en-US" dirty="0" err="1"/>
              <a:t>oluşturabileceğiniz</a:t>
            </a:r>
            <a:r>
              <a:rPr lang="en-US" dirty="0"/>
              <a:t> </a:t>
            </a:r>
            <a:r>
              <a:rPr lang="en-US" dirty="0" err="1"/>
              <a:t>dinamik</a:t>
            </a:r>
            <a:r>
              <a:rPr lang="en-US" dirty="0"/>
              <a:t> </a:t>
            </a:r>
            <a:r>
              <a:rPr lang="en-US" dirty="0" err="1"/>
              <a:t>bir</a:t>
            </a:r>
            <a:r>
              <a:rPr lang="en-US" dirty="0"/>
              <a:t> </a:t>
            </a:r>
            <a:r>
              <a:rPr lang="en-US" dirty="0" err="1"/>
              <a:t>merkezdir</a:t>
            </a:r>
            <a:r>
              <a:rPr lang="en-US" dirty="0"/>
              <a:t>. </a:t>
            </a:r>
            <a:r>
              <a:rPr lang="en-US" dirty="0" err="1"/>
              <a:t>Platformları</a:t>
            </a:r>
            <a:r>
              <a:rPr lang="en-US" dirty="0"/>
              <a:t> </a:t>
            </a:r>
            <a:r>
              <a:rPr lang="en-US" dirty="0" err="1"/>
              <a:t>ücretsizdir</a:t>
            </a:r>
            <a:r>
              <a:rPr lang="en-US" dirty="0"/>
              <a:t> </a:t>
            </a:r>
            <a:r>
              <a:rPr lang="en-US" dirty="0" err="1"/>
              <a:t>ve</a:t>
            </a:r>
            <a:r>
              <a:rPr lang="en-US" dirty="0"/>
              <a:t> </a:t>
            </a:r>
            <a:r>
              <a:rPr lang="en-US" dirty="0" err="1"/>
              <a:t>dünya</a:t>
            </a:r>
            <a:r>
              <a:rPr lang="en-US" dirty="0"/>
              <a:t> </a:t>
            </a:r>
            <a:r>
              <a:rPr lang="en-US" dirty="0" err="1"/>
              <a:t>çapında</a:t>
            </a:r>
            <a:r>
              <a:rPr lang="en-US" dirty="0"/>
              <a:t> 50'den </a:t>
            </a:r>
            <a:r>
              <a:rPr lang="en-US" dirty="0" err="1"/>
              <a:t>fazla</a:t>
            </a:r>
            <a:r>
              <a:rPr lang="en-US" dirty="0"/>
              <a:t> </a:t>
            </a:r>
            <a:r>
              <a:rPr lang="en-US" dirty="0" err="1"/>
              <a:t>profesyonelden</a:t>
            </a:r>
            <a:r>
              <a:rPr lang="en-US" dirty="0"/>
              <a:t> </a:t>
            </a:r>
            <a:r>
              <a:rPr lang="en-US" dirty="0" err="1"/>
              <a:t>oluşan</a:t>
            </a:r>
            <a:r>
              <a:rPr lang="en-US" dirty="0"/>
              <a:t> </a:t>
            </a:r>
            <a:r>
              <a:rPr lang="en-US" dirty="0" err="1"/>
              <a:t>bir</a:t>
            </a:r>
            <a:r>
              <a:rPr lang="en-US" dirty="0"/>
              <a:t> </a:t>
            </a:r>
            <a:r>
              <a:rPr lang="en-US" dirty="0" err="1"/>
              <a:t>ekip</a:t>
            </a:r>
            <a:r>
              <a:rPr lang="en-US" dirty="0"/>
              <a:t> </a:t>
            </a:r>
            <a:r>
              <a:rPr lang="en-US" dirty="0" err="1"/>
              <a:t>tarafından</a:t>
            </a:r>
            <a:r>
              <a:rPr lang="en-US" dirty="0"/>
              <a:t> </a:t>
            </a:r>
            <a:r>
              <a:rPr lang="en-US" dirty="0" err="1"/>
              <a:t>desteklenmektedir</a:t>
            </a:r>
            <a:r>
              <a:rPr lang="en-US" dirty="0"/>
              <a:t>.</a:t>
            </a:r>
            <a:endParaRPr lang="en-US" dirty="0"/>
          </a:p>
          <a:p>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a:t>Izi</a:t>
            </a:r>
            <a:r>
              <a:rPr lang="en-US" b="1" dirty="0"/>
              <a:t> Travel </a:t>
            </a:r>
            <a:r>
              <a:rPr lang="en-US" dirty="0" err="1" smtClean="0"/>
              <a:t>üreticilerin</a:t>
            </a:r>
            <a:r>
              <a:rPr lang="en-US" dirty="0" smtClean="0"/>
              <a:t> </a:t>
            </a:r>
            <a:r>
              <a:rPr lang="en-US" dirty="0" err="1"/>
              <a:t>sesli</a:t>
            </a:r>
            <a:r>
              <a:rPr lang="en-US" dirty="0"/>
              <a:t> </a:t>
            </a:r>
            <a:r>
              <a:rPr lang="en-US" dirty="0" err="1"/>
              <a:t>turlarını</a:t>
            </a:r>
            <a:r>
              <a:rPr lang="en-US" dirty="0"/>
              <a:t> </a:t>
            </a:r>
            <a:r>
              <a:rPr lang="en-US" dirty="0" err="1"/>
              <a:t>akıllı</a:t>
            </a:r>
            <a:r>
              <a:rPr lang="en-US" dirty="0"/>
              <a:t> </a:t>
            </a:r>
            <a:r>
              <a:rPr lang="en-US" dirty="0" err="1"/>
              <a:t>telefonlarda</a:t>
            </a:r>
            <a:r>
              <a:rPr lang="en-US" dirty="0"/>
              <a:t> </a:t>
            </a:r>
            <a:r>
              <a:rPr lang="en-US" dirty="0" err="1"/>
              <a:t>yayınlamaları</a:t>
            </a:r>
            <a:r>
              <a:rPr lang="en-US" dirty="0"/>
              <a:t> </a:t>
            </a:r>
            <a:r>
              <a:rPr lang="en-US" dirty="0" err="1"/>
              <a:t>için</a:t>
            </a:r>
            <a:r>
              <a:rPr lang="en-US" dirty="0"/>
              <a:t> </a:t>
            </a:r>
            <a:r>
              <a:rPr lang="en-US" dirty="0" err="1"/>
              <a:t>açık</a:t>
            </a:r>
            <a:r>
              <a:rPr lang="en-US" dirty="0"/>
              <a:t> </a:t>
            </a:r>
            <a:r>
              <a:rPr lang="en-US" dirty="0" err="1"/>
              <a:t>ve</a:t>
            </a:r>
            <a:r>
              <a:rPr lang="en-US" dirty="0"/>
              <a:t> </a:t>
            </a:r>
            <a:r>
              <a:rPr lang="en-US" dirty="0" err="1"/>
              <a:t>ücretsiz</a:t>
            </a:r>
            <a:r>
              <a:rPr lang="en-US" dirty="0"/>
              <a:t> </a:t>
            </a:r>
            <a:r>
              <a:rPr lang="en-US" dirty="0" err="1"/>
              <a:t>bir</a:t>
            </a:r>
            <a:r>
              <a:rPr lang="en-US" dirty="0"/>
              <a:t> </a:t>
            </a:r>
            <a:r>
              <a:rPr lang="en-US" dirty="0" err="1"/>
              <a:t>hikaye</a:t>
            </a:r>
            <a:r>
              <a:rPr lang="en-US" dirty="0"/>
              <a:t> </a:t>
            </a:r>
            <a:r>
              <a:rPr lang="en-US" dirty="0" err="1"/>
              <a:t>anlatma</a:t>
            </a:r>
            <a:r>
              <a:rPr lang="en-US" dirty="0"/>
              <a:t> </a:t>
            </a:r>
            <a:r>
              <a:rPr lang="en-US" dirty="0" err="1"/>
              <a:t>platformudur</a:t>
            </a:r>
            <a:r>
              <a:rPr lang="en-US" dirty="0"/>
              <a:t>.. </a:t>
            </a:r>
            <a:endParaRPr lang="en-US" dirty="0"/>
          </a:p>
          <a:p>
            <a:endParaRPr lang="en-US" dirty="0"/>
          </a:p>
        </p:txBody>
      </p:sp>
      <p:pic>
        <p:nvPicPr>
          <p:cNvPr id="5" name="Picture Placeholder 4">
            <a:extLst>
              <a:ext uri="{FF2B5EF4-FFF2-40B4-BE49-F238E27FC236}">
                <a16:creationId xmlns="" xmlns:a16="http://schemas.microsoft.com/office/drawing/2014/main" id="{182F88EF-88AC-22C4-4947-48B9CEC252D1}"/>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111085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StorymapJS’I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cap="all"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StorymapJS</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p:txBody>
          <a:bodyPr/>
          <a:lstStyle/>
          <a:p>
            <a:r>
              <a:rPr lang="tr-TR" sz="1200" dirty="0" smtClean="0">
                <a:hlinkClick r:id="rId2">
                  <a:extLst>
                    <a:ext uri="{A12FA001-AC4F-418D-AE19-62706E023703}">
                      <ahyp:hlinkClr xmlns="" xmlns:ahyp="http://schemas.microsoft.com/office/drawing/2018/hyperlinkcolor" val="tx"/>
                    </a:ext>
                  </a:extLst>
                </a:hlinkClick>
              </a:rPr>
              <a:t>GÖRMEK İÇİN TIKLAYIN</a:t>
            </a:r>
            <a:endParaRPr lang="en-US" sz="12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54922"/>
            <a:ext cx="2012003" cy="735460"/>
          </a:xfrm>
        </p:spPr>
        <p:txBody>
          <a:bodyPr/>
          <a:lstStyle/>
          <a:p>
            <a:r>
              <a:rPr lang="en-US" cap="all" dirty="0" err="1" smtClean="0"/>
              <a:t>StorymapJS’ı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12</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p:txBody>
          <a:bodyPr/>
          <a:lstStyle/>
          <a:p>
            <a:r>
              <a:rPr lang="en-US" dirty="0" err="1"/>
              <a:t>Araçtan</a:t>
            </a:r>
            <a:r>
              <a:rPr lang="en-US" dirty="0"/>
              <a:t> </a:t>
            </a:r>
            <a:r>
              <a:rPr lang="en-US" dirty="0" err="1"/>
              <a:t>ve</a:t>
            </a:r>
            <a:r>
              <a:rPr lang="en-US" dirty="0"/>
              <a:t> </a:t>
            </a:r>
            <a:r>
              <a:rPr lang="en-US" dirty="0" err="1"/>
              <a:t>kolay</a:t>
            </a:r>
            <a:r>
              <a:rPr lang="en-US" dirty="0"/>
              <a:t> </a:t>
            </a:r>
            <a:r>
              <a:rPr lang="en-US" dirty="0" err="1"/>
              <a:t>düzenleme</a:t>
            </a:r>
            <a:r>
              <a:rPr lang="en-US" dirty="0"/>
              <a:t> </a:t>
            </a:r>
            <a:r>
              <a:rPr lang="en-US" dirty="0" err="1"/>
              <a:t>özelliklerinden</a:t>
            </a:r>
            <a:r>
              <a:rPr lang="en-US" dirty="0"/>
              <a:t> en </a:t>
            </a:r>
            <a:r>
              <a:rPr lang="en-US" dirty="0" err="1"/>
              <a:t>iyi</a:t>
            </a:r>
            <a:r>
              <a:rPr lang="en-US" dirty="0"/>
              <a:t> </a:t>
            </a:r>
            <a:r>
              <a:rPr lang="en-US" dirty="0" err="1"/>
              <a:t>şekilde</a:t>
            </a:r>
            <a:r>
              <a:rPr lang="en-US" dirty="0"/>
              <a:t> </a:t>
            </a:r>
            <a:r>
              <a:rPr lang="en-US" dirty="0" err="1"/>
              <a:t>yararlanmak</a:t>
            </a:r>
            <a:r>
              <a:rPr lang="en-US" dirty="0"/>
              <a:t> </a:t>
            </a:r>
            <a:r>
              <a:rPr lang="en-US" dirty="0" err="1"/>
              <a:t>için</a:t>
            </a:r>
            <a:r>
              <a:rPr lang="en-US" dirty="0"/>
              <a:t> </a:t>
            </a:r>
            <a:r>
              <a:rPr lang="en-US" dirty="0" err="1"/>
              <a:t>ücretsiz</a:t>
            </a:r>
            <a:r>
              <a:rPr lang="en-US" dirty="0"/>
              <a:t> </a:t>
            </a:r>
            <a:r>
              <a:rPr lang="en-US" dirty="0" err="1"/>
              <a:t>bir</a:t>
            </a:r>
            <a:r>
              <a:rPr lang="en-US" dirty="0"/>
              <a:t> Google </a:t>
            </a:r>
            <a:r>
              <a:rPr lang="en-US" dirty="0" err="1"/>
              <a:t>hesabına</a:t>
            </a:r>
            <a:r>
              <a:rPr lang="en-US" dirty="0"/>
              <a:t> </a:t>
            </a:r>
            <a:r>
              <a:rPr lang="en-US" dirty="0" err="1"/>
              <a:t>kaydolmanız</a:t>
            </a:r>
            <a:r>
              <a:rPr lang="en-US" dirty="0"/>
              <a:t> </a:t>
            </a:r>
            <a:r>
              <a:rPr lang="en-US" dirty="0" err="1"/>
              <a:t>gerekir</a:t>
            </a:r>
            <a:r>
              <a:rPr lang="en-US" dirty="0"/>
              <a:t>.</a:t>
            </a:r>
          </a:p>
          <a:p>
            <a:endParaRPr lang="en-US" dirty="0"/>
          </a:p>
          <a:p>
            <a:r>
              <a:rPr lang="en-US" dirty="0" err="1"/>
              <a:t>Burada</a:t>
            </a:r>
            <a:r>
              <a:rPr lang="en-US" dirty="0"/>
              <a:t> </a:t>
            </a:r>
            <a:r>
              <a:rPr lang="en-US" dirty="0" err="1"/>
              <a:t>kullanışlı</a:t>
            </a:r>
            <a:r>
              <a:rPr lang="en-US" dirty="0"/>
              <a:t> </a:t>
            </a:r>
            <a:r>
              <a:rPr lang="en-US" dirty="0" err="1"/>
              <a:t>bir</a:t>
            </a:r>
            <a:r>
              <a:rPr lang="en-US" dirty="0"/>
              <a:t> You Tube </a:t>
            </a:r>
            <a:r>
              <a:rPr lang="en-US" dirty="0" err="1"/>
              <a:t>açıklayıcı</a:t>
            </a:r>
            <a:r>
              <a:rPr lang="en-US" dirty="0"/>
              <a:t> video </a:t>
            </a:r>
            <a:r>
              <a:rPr lang="en-US" dirty="0" err="1"/>
              <a:t>bulacaksınız</a:t>
            </a:r>
            <a:r>
              <a:rPr lang="en-US" dirty="0"/>
              <a:t>: </a:t>
            </a:r>
            <a:r>
              <a:rPr lang="en-US" dirty="0" smtClean="0">
                <a:solidFill>
                  <a:srgbClr val="E43794"/>
                </a:solidFill>
                <a:hlinkClick r:id="rId3">
                  <a:extLst>
                    <a:ext uri="{A12FA001-AC4F-418D-AE19-62706E023703}">
                      <ahyp:hlinkClr xmlns="" xmlns:ahyp="http://schemas.microsoft.com/office/drawing/2018/hyperlinkcolor" val="tx"/>
                    </a:ext>
                  </a:extLst>
                </a:hlinkClick>
              </a:rPr>
              <a:t>Knight Lab‘</a:t>
            </a:r>
            <a:r>
              <a:rPr lang="tr-TR" dirty="0" err="1" smtClean="0">
                <a:solidFill>
                  <a:srgbClr val="E43794"/>
                </a:solidFill>
                <a:hlinkClick r:id="rId3">
                  <a:extLst>
                    <a:ext uri="{A12FA001-AC4F-418D-AE19-62706E023703}">
                      <ahyp:hlinkClr xmlns="" xmlns:ahyp="http://schemas.microsoft.com/office/drawing/2018/hyperlinkcolor" val="tx"/>
                    </a:ext>
                  </a:extLst>
                </a:hlinkClick>
              </a:rPr>
              <a:t>ın</a:t>
            </a:r>
            <a:r>
              <a:rPr lang="en-US" dirty="0" smtClean="0">
                <a:solidFill>
                  <a:srgbClr val="E43794"/>
                </a:solidFill>
                <a:hlinkClick r:id="rId3">
                  <a:extLst>
                    <a:ext uri="{A12FA001-AC4F-418D-AE19-62706E023703}">
                      <ahyp:hlinkClr xmlns="" xmlns:ahyp="http://schemas.microsoft.com/office/drawing/2018/hyperlinkcolor" val="tx"/>
                    </a:ext>
                  </a:extLst>
                </a:hlinkClick>
              </a:rPr>
              <a:t> </a:t>
            </a:r>
            <a:r>
              <a:rPr lang="en-US" dirty="0" err="1" smtClean="0">
                <a:solidFill>
                  <a:srgbClr val="E43794"/>
                </a:solidFill>
                <a:hlinkClick r:id="rId3">
                  <a:extLst>
                    <a:ext uri="{A12FA001-AC4F-418D-AE19-62706E023703}">
                      <ahyp:hlinkClr xmlns="" xmlns:ahyp="http://schemas.microsoft.com/office/drawing/2018/hyperlinkcolor" val="tx"/>
                    </a:ext>
                  </a:extLst>
                </a:hlinkClick>
              </a:rPr>
              <a:t>StorymapJS</a:t>
            </a:r>
            <a:r>
              <a:rPr lang="tr-TR" dirty="0" smtClean="0">
                <a:solidFill>
                  <a:srgbClr val="E43794"/>
                </a:solidFill>
                <a:hlinkClick r:id="rId3">
                  <a:extLst>
                    <a:ext uri="{A12FA001-AC4F-418D-AE19-62706E023703}">
                      <ahyp:hlinkClr xmlns="" xmlns:ahyp="http://schemas.microsoft.com/office/drawing/2018/hyperlinkcolor" val="tx"/>
                    </a:ext>
                  </a:extLst>
                </a:hlinkClick>
              </a:rPr>
              <a:t>’ne Giriş</a:t>
            </a:r>
            <a:endParaRPr lang="en-US" dirty="0">
              <a:solidFill>
                <a:srgbClr val="E43794"/>
              </a:solidFill>
              <a:hlinkClick r:id="rId3">
                <a:extLst>
                  <a:ext uri="{A12FA001-AC4F-418D-AE19-62706E023703}">
                    <ahyp:hlinkClr xmlns="" xmlns:ahyp="http://schemas.microsoft.com/office/drawing/2018/hyperlinkcolor" val="tx"/>
                  </a:ext>
                </a:extLst>
              </a:hlinkClick>
            </a:endParaRPr>
          </a:p>
          <a:p>
            <a:endParaRPr lang="en-US" dirty="0"/>
          </a:p>
          <a:p>
            <a:r>
              <a:rPr lang="en-US" dirty="0"/>
              <a:t>Knight </a:t>
            </a:r>
            <a:r>
              <a:rPr lang="en-US" dirty="0" err="1"/>
              <a:t>Lab'ın</a:t>
            </a:r>
            <a:r>
              <a:rPr lang="en-US" dirty="0"/>
              <a:t> </a:t>
            </a:r>
            <a:r>
              <a:rPr lang="en-US" dirty="0" err="1"/>
              <a:t>StorymapJS'sine</a:t>
            </a:r>
            <a:r>
              <a:rPr lang="en-US" dirty="0"/>
              <a:t> </a:t>
            </a:r>
            <a:r>
              <a:rPr lang="en-US" dirty="0" err="1" smtClean="0"/>
              <a:t>Giriş</a:t>
            </a:r>
            <a:r>
              <a:rPr lang="en-US" dirty="0" smtClean="0"/>
              <a:t>: </a:t>
            </a:r>
            <a:r>
              <a:rPr lang="en-US" dirty="0">
                <a:solidFill>
                  <a:srgbClr val="E43794"/>
                </a:solidFill>
                <a:hlinkClick r:id="rId4">
                  <a:extLst>
                    <a:ext uri="{A12FA001-AC4F-418D-AE19-62706E023703}">
                      <ahyp:hlinkClr xmlns="" xmlns:ahyp="http://schemas.microsoft.com/office/drawing/2018/hyperlinkcolor" val="tx"/>
                    </a:ext>
                  </a:extLst>
                </a:hlinkClick>
              </a:rPr>
              <a:t>StorymapJS</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a:xfrm>
            <a:off x="1157426" y="4208279"/>
            <a:ext cx="5890479" cy="2008343"/>
          </a:xfrm>
        </p:spPr>
        <p:txBody>
          <a:bodyPr/>
          <a:lstStyle/>
          <a:p>
            <a:r>
              <a:rPr lang="en-US" dirty="0" err="1"/>
              <a:t>Sahip</a:t>
            </a:r>
            <a:r>
              <a:rPr lang="en-US" dirty="0"/>
              <a:t> </a:t>
            </a:r>
            <a:r>
              <a:rPr lang="en-US" dirty="0" err="1"/>
              <a:t>olduğunuz</a:t>
            </a:r>
            <a:r>
              <a:rPr lang="en-US" dirty="0"/>
              <a:t> </a:t>
            </a:r>
            <a:r>
              <a:rPr lang="en-US" dirty="0" err="1"/>
              <a:t>bilgileri</a:t>
            </a:r>
            <a:r>
              <a:rPr lang="en-US" dirty="0"/>
              <a:t> </a:t>
            </a:r>
            <a:r>
              <a:rPr lang="en-US" dirty="0" err="1"/>
              <a:t>görsel</a:t>
            </a:r>
            <a:r>
              <a:rPr lang="en-US" dirty="0"/>
              <a:t> </a:t>
            </a:r>
            <a:r>
              <a:rPr lang="en-US" dirty="0" err="1"/>
              <a:t>bir</a:t>
            </a:r>
            <a:r>
              <a:rPr lang="en-US" dirty="0"/>
              <a:t> </a:t>
            </a:r>
            <a:r>
              <a:rPr lang="en-US" dirty="0" err="1"/>
              <a:t>şekilde</a:t>
            </a:r>
            <a:r>
              <a:rPr lang="en-US" dirty="0"/>
              <a:t> </a:t>
            </a:r>
            <a:r>
              <a:rPr lang="en-US" dirty="0" err="1"/>
              <a:t>düzenlemeniz</a:t>
            </a:r>
            <a:r>
              <a:rPr lang="en-US" dirty="0"/>
              <a:t> </a:t>
            </a:r>
            <a:r>
              <a:rPr lang="en-US" dirty="0" err="1"/>
              <a:t>ve</a:t>
            </a:r>
            <a:r>
              <a:rPr lang="en-US" dirty="0"/>
              <a:t> </a:t>
            </a:r>
            <a:r>
              <a:rPr lang="en-US" dirty="0" err="1"/>
              <a:t>sunmanız</a:t>
            </a:r>
            <a:r>
              <a:rPr lang="en-US" dirty="0"/>
              <a:t> </a:t>
            </a:r>
            <a:r>
              <a:rPr lang="en-US" dirty="0" err="1"/>
              <a:t>için</a:t>
            </a:r>
            <a:r>
              <a:rPr lang="en-US" dirty="0"/>
              <a:t> </a:t>
            </a:r>
            <a:r>
              <a:rPr lang="en-US" dirty="0" err="1"/>
              <a:t>harika</a:t>
            </a:r>
            <a:r>
              <a:rPr lang="en-US" dirty="0"/>
              <a:t> </a:t>
            </a:r>
            <a:r>
              <a:rPr lang="en-US" dirty="0" err="1"/>
              <a:t>bir</a:t>
            </a:r>
            <a:r>
              <a:rPr lang="en-US" dirty="0"/>
              <a:t> </a:t>
            </a:r>
            <a:r>
              <a:rPr lang="en-US" dirty="0" err="1"/>
              <a:t>yoldur</a:t>
            </a:r>
            <a:r>
              <a:rPr lang="en-US" dirty="0"/>
              <a:t> </a:t>
            </a:r>
            <a:r>
              <a:rPr lang="en-US" dirty="0" err="1"/>
              <a:t>ve</a:t>
            </a:r>
            <a:r>
              <a:rPr lang="en-US" dirty="0"/>
              <a:t> </a:t>
            </a:r>
            <a:r>
              <a:rPr lang="en-US" dirty="0" err="1"/>
              <a:t>yerel</a:t>
            </a:r>
            <a:r>
              <a:rPr lang="en-US" dirty="0"/>
              <a:t>, </a:t>
            </a:r>
            <a:r>
              <a:rPr lang="en-US" dirty="0" err="1"/>
              <a:t>bölgesel</a:t>
            </a:r>
            <a:r>
              <a:rPr lang="en-US" dirty="0"/>
              <a:t> </a:t>
            </a:r>
            <a:r>
              <a:rPr lang="en-US" dirty="0" err="1"/>
              <a:t>veya</a:t>
            </a:r>
            <a:r>
              <a:rPr lang="en-US" dirty="0"/>
              <a:t> </a:t>
            </a:r>
            <a:r>
              <a:rPr lang="en-US" dirty="0" err="1"/>
              <a:t>ulusal</a:t>
            </a:r>
            <a:r>
              <a:rPr lang="en-US" dirty="0"/>
              <a:t> </a:t>
            </a:r>
            <a:r>
              <a:rPr lang="en-US" dirty="0" err="1"/>
              <a:t>hikayelere</a:t>
            </a:r>
            <a:r>
              <a:rPr lang="en-US" dirty="0"/>
              <a:t> </a:t>
            </a:r>
            <a:r>
              <a:rPr lang="en-US" dirty="0" err="1"/>
              <a:t>uyarlanır</a:t>
            </a:r>
            <a:r>
              <a:rPr lang="en-US" dirty="0"/>
              <a:t>. </a:t>
            </a:r>
            <a:r>
              <a:rPr lang="en-US" dirty="0" err="1"/>
              <a:t>Hikayenizdeki</a:t>
            </a:r>
            <a:r>
              <a:rPr lang="en-US" dirty="0"/>
              <a:t> her </a:t>
            </a:r>
            <a:r>
              <a:rPr lang="en-US" dirty="0" err="1"/>
              <a:t>yer</a:t>
            </a:r>
            <a:r>
              <a:rPr lang="en-US" dirty="0"/>
              <a:t> </a:t>
            </a:r>
            <a:r>
              <a:rPr lang="en-US" dirty="0" err="1"/>
              <a:t>için</a:t>
            </a:r>
            <a:r>
              <a:rPr lang="en-US" dirty="0"/>
              <a:t> </a:t>
            </a:r>
            <a:r>
              <a:rPr lang="en-US" dirty="0" err="1"/>
              <a:t>bir</a:t>
            </a:r>
            <a:r>
              <a:rPr lang="en-US" dirty="0"/>
              <a:t> </a:t>
            </a:r>
            <a:r>
              <a:rPr lang="en-US" dirty="0" err="1"/>
              <a:t>slayt</a:t>
            </a:r>
            <a:r>
              <a:rPr lang="en-US" dirty="0"/>
              <a:t> </a:t>
            </a:r>
            <a:r>
              <a:rPr lang="en-US" dirty="0" err="1"/>
              <a:t>ekleyin</a:t>
            </a:r>
            <a:r>
              <a:rPr lang="en-US" dirty="0"/>
              <a:t> </a:t>
            </a:r>
            <a:r>
              <a:rPr lang="en-US" dirty="0" err="1"/>
              <a:t>ve</a:t>
            </a:r>
            <a:r>
              <a:rPr lang="en-US" dirty="0"/>
              <a:t> </a:t>
            </a:r>
            <a:r>
              <a:rPr lang="en-US" dirty="0" err="1"/>
              <a:t>fotoğrafları</a:t>
            </a:r>
            <a:r>
              <a:rPr lang="en-US" dirty="0"/>
              <a:t>, </a:t>
            </a:r>
            <a:r>
              <a:rPr lang="en-US" dirty="0" err="1"/>
              <a:t>sanat</a:t>
            </a:r>
            <a:r>
              <a:rPr lang="en-US" dirty="0"/>
              <a:t> </a:t>
            </a:r>
            <a:r>
              <a:rPr lang="en-US" dirty="0" err="1"/>
              <a:t>eserlerini</a:t>
            </a:r>
            <a:r>
              <a:rPr lang="en-US" dirty="0"/>
              <a:t>, </a:t>
            </a:r>
            <a:r>
              <a:rPr lang="en-US" dirty="0" err="1"/>
              <a:t>tarihi</a:t>
            </a:r>
            <a:r>
              <a:rPr lang="en-US" dirty="0"/>
              <a:t> </a:t>
            </a:r>
            <a:r>
              <a:rPr lang="en-US" dirty="0" err="1"/>
              <a:t>haritaları</a:t>
            </a:r>
            <a:r>
              <a:rPr lang="en-US" dirty="0"/>
              <a:t> </a:t>
            </a:r>
            <a:r>
              <a:rPr lang="en-US" dirty="0" err="1"/>
              <a:t>ve</a:t>
            </a:r>
            <a:r>
              <a:rPr lang="en-US" dirty="0"/>
              <a:t> </a:t>
            </a:r>
            <a:r>
              <a:rPr lang="en-US" dirty="0" err="1"/>
              <a:t>diğer</a:t>
            </a:r>
            <a:r>
              <a:rPr lang="en-US" dirty="0"/>
              <a:t> </a:t>
            </a:r>
            <a:r>
              <a:rPr lang="en-US" dirty="0" err="1"/>
              <a:t>görüntü</a:t>
            </a:r>
            <a:r>
              <a:rPr lang="en-US" dirty="0"/>
              <a:t> </a:t>
            </a:r>
            <a:r>
              <a:rPr lang="en-US" dirty="0" err="1"/>
              <a:t>dosyalarını</a:t>
            </a:r>
            <a:r>
              <a:rPr lang="en-US" dirty="0"/>
              <a:t> </a:t>
            </a:r>
            <a:r>
              <a:rPr lang="en-US" dirty="0" err="1"/>
              <a:t>gösterin</a:t>
            </a:r>
            <a:r>
              <a:rPr lang="en-US" dirty="0"/>
              <a:t>. </a:t>
            </a:r>
            <a:r>
              <a:rPr lang="en-US" dirty="0" err="1"/>
              <a:t>StoryMap</a:t>
            </a:r>
            <a:r>
              <a:rPr lang="en-US" dirty="0"/>
              <a:t> JS, </a:t>
            </a:r>
            <a:r>
              <a:rPr lang="en-US" dirty="0" err="1"/>
              <a:t>medyayı</a:t>
            </a:r>
            <a:r>
              <a:rPr lang="en-US" dirty="0"/>
              <a:t> </a:t>
            </a:r>
            <a:r>
              <a:rPr lang="en-US" dirty="0" err="1"/>
              <a:t>çeşitli</a:t>
            </a:r>
            <a:r>
              <a:rPr lang="en-US" dirty="0"/>
              <a:t> </a:t>
            </a:r>
            <a:r>
              <a:rPr lang="en-US" dirty="0" err="1"/>
              <a:t>kaynaklardan</a:t>
            </a:r>
            <a:r>
              <a:rPr lang="en-US" dirty="0"/>
              <a:t> </a:t>
            </a:r>
            <a:r>
              <a:rPr lang="en-US" dirty="0" err="1"/>
              <a:t>alabilir</a:t>
            </a:r>
            <a:r>
              <a:rPr lang="en-US" dirty="0"/>
              <a:t>. Twitter, Flickr, YouTube, </a:t>
            </a:r>
            <a:r>
              <a:rPr lang="en-US" dirty="0" err="1"/>
              <a:t>Vimeo</a:t>
            </a:r>
            <a:r>
              <a:rPr lang="en-US" dirty="0"/>
              <a:t>, Vine, </a:t>
            </a:r>
            <a:r>
              <a:rPr lang="en-US" dirty="0" err="1"/>
              <a:t>Dailymotion</a:t>
            </a:r>
            <a:r>
              <a:rPr lang="en-US" dirty="0"/>
              <a:t>, Google </a:t>
            </a:r>
            <a:r>
              <a:rPr lang="en-US" dirty="0" err="1"/>
              <a:t>Haritalar</a:t>
            </a:r>
            <a:r>
              <a:rPr lang="en-US" dirty="0"/>
              <a:t>, Wikipedia, </a:t>
            </a:r>
            <a:r>
              <a:rPr lang="en-US" dirty="0" err="1"/>
              <a:t>SoundCloud</a:t>
            </a:r>
            <a:r>
              <a:rPr lang="en-US" dirty="0"/>
              <a:t> </a:t>
            </a:r>
            <a:r>
              <a:rPr lang="en-US" dirty="0" err="1"/>
              <a:t>ve</a:t>
            </a:r>
            <a:r>
              <a:rPr lang="en-US" dirty="0"/>
              <a:t> Document Cloud, size </a:t>
            </a:r>
            <a:r>
              <a:rPr lang="en-US" dirty="0" err="1"/>
              <a:t>metne</a:t>
            </a:r>
            <a:r>
              <a:rPr lang="en-US" dirty="0"/>
              <a:t> </a:t>
            </a:r>
            <a:r>
              <a:rPr lang="en-US" dirty="0" err="1"/>
              <a:t>hayat</a:t>
            </a:r>
            <a:r>
              <a:rPr lang="en-US" dirty="0"/>
              <a:t> </a:t>
            </a:r>
            <a:r>
              <a:rPr lang="en-US" dirty="0" err="1"/>
              <a:t>veren</a:t>
            </a:r>
            <a:r>
              <a:rPr lang="en-US" dirty="0"/>
              <a:t> </a:t>
            </a:r>
            <a:r>
              <a:rPr lang="en-US" dirty="0" err="1"/>
              <a:t>kendi</a:t>
            </a:r>
            <a:r>
              <a:rPr lang="en-US" dirty="0"/>
              <a:t> </a:t>
            </a:r>
            <a:r>
              <a:rPr lang="en-US" dirty="0" err="1"/>
              <a:t>arşivlerinizin</a:t>
            </a:r>
            <a:r>
              <a:rPr lang="en-US" dirty="0"/>
              <a:t> </a:t>
            </a:r>
            <a:r>
              <a:rPr lang="en-US" dirty="0" err="1"/>
              <a:t>ötesinde</a:t>
            </a:r>
            <a:r>
              <a:rPr lang="en-US" dirty="0"/>
              <a:t> </a:t>
            </a:r>
            <a:r>
              <a:rPr lang="en-US" dirty="0" err="1"/>
              <a:t>materyaller</a:t>
            </a:r>
            <a:r>
              <a:rPr lang="en-US" dirty="0"/>
              <a:t> </a:t>
            </a:r>
            <a:r>
              <a:rPr lang="en-US" dirty="0" err="1"/>
              <a:t>sunar</a:t>
            </a:r>
            <a:r>
              <a:rPr lang="en-US" dirty="0" smtClean="0"/>
              <a:t>.</a:t>
            </a:r>
            <a:endParaRPr lang="tr-TR" dirty="0" smtClean="0"/>
          </a:p>
          <a:p>
            <a:r>
              <a:rPr lang="en-US" dirty="0"/>
              <a:t>Size </a:t>
            </a:r>
            <a:r>
              <a:rPr lang="en-US" dirty="0" err="1"/>
              <a:t>potansiyeli</a:t>
            </a:r>
            <a:r>
              <a:rPr lang="en-US" dirty="0"/>
              <a:t> </a:t>
            </a:r>
            <a:r>
              <a:rPr lang="en-US" dirty="0" err="1"/>
              <a:t>hakkında</a:t>
            </a:r>
            <a:r>
              <a:rPr lang="en-US" dirty="0"/>
              <a:t> </a:t>
            </a:r>
            <a:r>
              <a:rPr lang="en-US" dirty="0" err="1"/>
              <a:t>bir</a:t>
            </a:r>
            <a:r>
              <a:rPr lang="en-US" dirty="0"/>
              <a:t> </a:t>
            </a:r>
            <a:r>
              <a:rPr lang="en-US" dirty="0" err="1"/>
              <a:t>fikir</a:t>
            </a:r>
            <a:r>
              <a:rPr lang="en-US" dirty="0"/>
              <a:t> </a:t>
            </a:r>
            <a:r>
              <a:rPr lang="en-US" dirty="0" err="1"/>
              <a:t>vermek</a:t>
            </a:r>
            <a:r>
              <a:rPr lang="en-US" dirty="0"/>
              <a:t> </a:t>
            </a:r>
            <a:r>
              <a:rPr lang="en-US" dirty="0" err="1"/>
              <a:t>için</a:t>
            </a:r>
            <a:r>
              <a:rPr lang="en-US" dirty="0"/>
              <a:t> Newberry Collection </a:t>
            </a:r>
            <a:r>
              <a:rPr lang="en-US" dirty="0" err="1"/>
              <a:t>tarafından</a:t>
            </a:r>
            <a:r>
              <a:rPr lang="en-US" dirty="0"/>
              <a:t> </a:t>
            </a:r>
            <a:r>
              <a:rPr lang="en-US" dirty="0" err="1"/>
              <a:t>oluşturulan</a:t>
            </a:r>
            <a:r>
              <a:rPr lang="en-US" dirty="0"/>
              <a:t> </a:t>
            </a:r>
            <a:r>
              <a:rPr lang="en-US" dirty="0" err="1"/>
              <a:t>tamamlanmış</a:t>
            </a:r>
            <a:r>
              <a:rPr lang="en-US" dirty="0"/>
              <a:t> </a:t>
            </a:r>
            <a:r>
              <a:rPr lang="en-US" dirty="0" err="1"/>
              <a:t>zaman</a:t>
            </a:r>
            <a:r>
              <a:rPr lang="en-US" dirty="0"/>
              <a:t> </a:t>
            </a:r>
            <a:r>
              <a:rPr lang="en-US" dirty="0" err="1"/>
              <a:t>çizelgesine</a:t>
            </a:r>
            <a:r>
              <a:rPr lang="en-US" dirty="0"/>
              <a:t> </a:t>
            </a:r>
            <a:r>
              <a:rPr lang="en-US" dirty="0" err="1"/>
              <a:t>bir</a:t>
            </a:r>
            <a:r>
              <a:rPr lang="en-US" dirty="0"/>
              <a:t> </a:t>
            </a:r>
            <a:r>
              <a:rPr lang="en-US" dirty="0" err="1"/>
              <a:t>göz</a:t>
            </a:r>
            <a:r>
              <a:rPr lang="en-US" dirty="0"/>
              <a:t> </a:t>
            </a:r>
            <a:r>
              <a:rPr lang="en-US" dirty="0" err="1"/>
              <a:t>atın</a:t>
            </a:r>
            <a:r>
              <a:rPr lang="en-US" dirty="0"/>
              <a:t>. Bu </a:t>
            </a:r>
            <a:r>
              <a:rPr lang="en-US" dirty="0" err="1"/>
              <a:t>zaman</a:t>
            </a:r>
            <a:r>
              <a:rPr lang="en-US" dirty="0"/>
              <a:t> </a:t>
            </a:r>
            <a:r>
              <a:rPr lang="en-US" dirty="0" err="1"/>
              <a:t>çizelgesinde</a:t>
            </a:r>
            <a:r>
              <a:rPr lang="en-US" dirty="0"/>
              <a:t> </a:t>
            </a:r>
            <a:r>
              <a:rPr lang="en-US" dirty="0" err="1"/>
              <a:t>mektuplardan</a:t>
            </a:r>
            <a:r>
              <a:rPr lang="en-US" dirty="0"/>
              <a:t>, </a:t>
            </a:r>
            <a:r>
              <a:rPr lang="en-US" dirty="0" err="1"/>
              <a:t>günlüklerden</a:t>
            </a:r>
            <a:r>
              <a:rPr lang="en-US" dirty="0"/>
              <a:t> </a:t>
            </a:r>
            <a:r>
              <a:rPr lang="en-US" dirty="0" err="1"/>
              <a:t>ve</a:t>
            </a:r>
            <a:r>
              <a:rPr lang="en-US" dirty="0"/>
              <a:t> nadir </a:t>
            </a:r>
            <a:r>
              <a:rPr lang="en-US" dirty="0" err="1"/>
              <a:t>kitaplardan</a:t>
            </a:r>
            <a:r>
              <a:rPr lang="en-US" dirty="0"/>
              <a:t> ilk </a:t>
            </a:r>
            <a:r>
              <a:rPr lang="en-US" dirty="0" err="1"/>
              <a:t>elden</a:t>
            </a:r>
            <a:r>
              <a:rPr lang="en-US" dirty="0"/>
              <a:t> </a:t>
            </a:r>
            <a:r>
              <a:rPr lang="en-US" dirty="0" err="1"/>
              <a:t>hesaplar</a:t>
            </a:r>
            <a:r>
              <a:rPr lang="en-US" dirty="0"/>
              <a:t> </a:t>
            </a:r>
            <a:r>
              <a:rPr lang="en-US" dirty="0" err="1"/>
              <a:t>aracılığıyla</a:t>
            </a:r>
            <a:r>
              <a:rPr lang="en-US" dirty="0"/>
              <a:t> </a:t>
            </a:r>
            <a:r>
              <a:rPr lang="en-US" dirty="0" err="1"/>
              <a:t>geçmişe</a:t>
            </a:r>
            <a:r>
              <a:rPr lang="en-US" dirty="0"/>
              <a:t> </a:t>
            </a:r>
            <a:r>
              <a:rPr lang="en-US" dirty="0" err="1"/>
              <a:t>seyahat</a:t>
            </a:r>
            <a:r>
              <a:rPr lang="en-US" dirty="0"/>
              <a:t> </a:t>
            </a:r>
            <a:r>
              <a:rPr lang="en-US" dirty="0" err="1"/>
              <a:t>edebilirsiniz</a:t>
            </a:r>
            <a:r>
              <a:rPr lang="en-US" dirty="0"/>
              <a:t>. Chicago </a:t>
            </a:r>
            <a:r>
              <a:rPr lang="en-US" dirty="0" err="1"/>
              <a:t>Yangınına</a:t>
            </a:r>
            <a:r>
              <a:rPr lang="en-US" dirty="0"/>
              <a:t> </a:t>
            </a:r>
            <a:r>
              <a:rPr lang="en-US" dirty="0" err="1"/>
              <a:t>tanık</a:t>
            </a:r>
            <a:r>
              <a:rPr lang="en-US" dirty="0"/>
              <a:t> </a:t>
            </a:r>
            <a:r>
              <a:rPr lang="en-US" dirty="0" err="1"/>
              <a:t>olun</a:t>
            </a:r>
            <a:r>
              <a:rPr lang="en-US" dirty="0"/>
              <a:t>, Lewis </a:t>
            </a:r>
            <a:r>
              <a:rPr lang="en-US" dirty="0" err="1"/>
              <a:t>ve</a:t>
            </a:r>
            <a:r>
              <a:rPr lang="en-US" dirty="0"/>
              <a:t> Clark </a:t>
            </a:r>
            <a:r>
              <a:rPr lang="en-US" dirty="0" err="1"/>
              <a:t>keşif</a:t>
            </a:r>
            <a:r>
              <a:rPr lang="en-US" dirty="0"/>
              <a:t> </a:t>
            </a:r>
            <a:r>
              <a:rPr lang="en-US" dirty="0" err="1"/>
              <a:t>gezisine</a:t>
            </a:r>
            <a:r>
              <a:rPr lang="en-US" dirty="0"/>
              <a:t> </a:t>
            </a:r>
            <a:r>
              <a:rPr lang="en-US" dirty="0" err="1"/>
              <a:t>katılın</a:t>
            </a:r>
            <a:r>
              <a:rPr lang="en-US" dirty="0"/>
              <a:t> </a:t>
            </a:r>
            <a:r>
              <a:rPr lang="en-US" dirty="0" err="1"/>
              <a:t>ve</a:t>
            </a:r>
            <a:r>
              <a:rPr lang="en-US" dirty="0"/>
              <a:t> </a:t>
            </a:r>
            <a:r>
              <a:rPr lang="en-US" dirty="0" err="1"/>
              <a:t>çevrimiçi</a:t>
            </a:r>
            <a:r>
              <a:rPr lang="en-US" dirty="0"/>
              <a:t> </a:t>
            </a:r>
            <a:r>
              <a:rPr lang="en-US" dirty="0" err="1"/>
              <a:t>gönüllüler</a:t>
            </a:r>
            <a:r>
              <a:rPr lang="en-US" dirty="0"/>
              <a:t> </a:t>
            </a:r>
            <a:r>
              <a:rPr lang="en-US" dirty="0" err="1"/>
              <a:t>tarafından</a:t>
            </a:r>
            <a:r>
              <a:rPr lang="en-US" dirty="0"/>
              <a:t> </a:t>
            </a:r>
            <a:r>
              <a:rPr lang="en-US" dirty="0" err="1"/>
              <a:t>yazılan</a:t>
            </a:r>
            <a:r>
              <a:rPr lang="en-US" dirty="0"/>
              <a:t> el </a:t>
            </a:r>
            <a:r>
              <a:rPr lang="en-US" dirty="0" err="1"/>
              <a:t>yazmaları</a:t>
            </a:r>
            <a:r>
              <a:rPr lang="en-US" dirty="0"/>
              <a:t> </a:t>
            </a:r>
            <a:r>
              <a:rPr lang="en-US" dirty="0" err="1"/>
              <a:t>aracılığıyla</a:t>
            </a:r>
            <a:r>
              <a:rPr lang="en-US" dirty="0"/>
              <a:t> </a:t>
            </a:r>
            <a:r>
              <a:rPr lang="en-US" dirty="0" err="1"/>
              <a:t>Dünya</a:t>
            </a:r>
            <a:r>
              <a:rPr lang="en-US" dirty="0"/>
              <a:t> </a:t>
            </a:r>
            <a:r>
              <a:rPr lang="en-US" dirty="0" err="1"/>
              <a:t>Fuarı'na</a:t>
            </a:r>
            <a:r>
              <a:rPr lang="en-US" dirty="0"/>
              <a:t> </a:t>
            </a:r>
            <a:r>
              <a:rPr lang="en-US" dirty="0" err="1"/>
              <a:t>hayran</a:t>
            </a:r>
            <a:r>
              <a:rPr lang="en-US" dirty="0"/>
              <a:t> </a:t>
            </a:r>
            <a:r>
              <a:rPr lang="en-US" dirty="0" err="1" smtClean="0"/>
              <a:t>kalın</a:t>
            </a:r>
            <a:r>
              <a:rPr lang="tr-TR" dirty="0" smtClean="0"/>
              <a:t>.</a:t>
            </a:r>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a:t>StoryMapJS</a:t>
            </a:r>
            <a:r>
              <a:rPr lang="en-US" dirty="0"/>
              <a:t> </a:t>
            </a:r>
            <a:r>
              <a:rPr lang="en-US" dirty="0" err="1"/>
              <a:t>ücretsizdir</a:t>
            </a:r>
            <a:r>
              <a:rPr lang="en-US" dirty="0"/>
              <a:t> </a:t>
            </a:r>
            <a:r>
              <a:rPr lang="en-US" dirty="0" err="1"/>
              <a:t>ve</a:t>
            </a:r>
            <a:r>
              <a:rPr lang="en-US" dirty="0"/>
              <a:t> </a:t>
            </a:r>
            <a:r>
              <a:rPr lang="en-US" dirty="0" err="1"/>
              <a:t>bir</a:t>
            </a:r>
            <a:r>
              <a:rPr lang="en-US" dirty="0"/>
              <a:t> </a:t>
            </a:r>
            <a:r>
              <a:rPr lang="en-US" dirty="0" err="1"/>
              <a:t>haritaya</a:t>
            </a:r>
            <a:r>
              <a:rPr lang="en-US" dirty="0"/>
              <a:t> </a:t>
            </a:r>
            <a:r>
              <a:rPr lang="en-US" dirty="0" err="1"/>
              <a:t>ve</a:t>
            </a:r>
            <a:r>
              <a:rPr lang="en-US" dirty="0"/>
              <a:t> </a:t>
            </a:r>
            <a:r>
              <a:rPr lang="en-US" dirty="0" err="1"/>
              <a:t>bir</a:t>
            </a:r>
            <a:r>
              <a:rPr lang="en-US" dirty="0"/>
              <a:t> </a:t>
            </a:r>
            <a:r>
              <a:rPr lang="en-US" dirty="0" err="1"/>
              <a:t>dizi</a:t>
            </a:r>
            <a:r>
              <a:rPr lang="en-US" dirty="0"/>
              <a:t> </a:t>
            </a:r>
            <a:r>
              <a:rPr lang="en-US" dirty="0" err="1"/>
              <a:t>etkinliğin</a:t>
            </a:r>
            <a:r>
              <a:rPr lang="en-US" dirty="0"/>
              <a:t> </a:t>
            </a:r>
            <a:r>
              <a:rPr lang="en-US" dirty="0" err="1"/>
              <a:t>konumuna</a:t>
            </a:r>
            <a:r>
              <a:rPr lang="en-US" dirty="0"/>
              <a:t> </a:t>
            </a:r>
            <a:r>
              <a:rPr lang="en-US" dirty="0" err="1"/>
              <a:t>dayalı</a:t>
            </a:r>
            <a:r>
              <a:rPr lang="en-US" dirty="0"/>
              <a:t> </a:t>
            </a:r>
            <a:r>
              <a:rPr lang="en-US" dirty="0" err="1"/>
              <a:t>olarak</a:t>
            </a:r>
            <a:r>
              <a:rPr lang="en-US" dirty="0"/>
              <a:t> </a:t>
            </a:r>
            <a:r>
              <a:rPr lang="en-US" dirty="0" err="1"/>
              <a:t>dijital</a:t>
            </a:r>
            <a:r>
              <a:rPr lang="en-US" dirty="0"/>
              <a:t> </a:t>
            </a:r>
            <a:r>
              <a:rPr lang="en-US" dirty="0" err="1"/>
              <a:t>miras</a:t>
            </a:r>
            <a:r>
              <a:rPr lang="en-US" dirty="0"/>
              <a:t> </a:t>
            </a:r>
            <a:r>
              <a:rPr lang="en-US" dirty="0" err="1"/>
              <a:t>hikayeleri</a:t>
            </a:r>
            <a:r>
              <a:rPr lang="en-US" dirty="0"/>
              <a:t> </a:t>
            </a:r>
            <a:r>
              <a:rPr lang="en-US" dirty="0" err="1"/>
              <a:t>anlatmanıza</a:t>
            </a:r>
            <a:r>
              <a:rPr lang="en-US" dirty="0"/>
              <a:t> </a:t>
            </a:r>
            <a:r>
              <a:rPr lang="en-US" dirty="0" err="1"/>
              <a:t>yardımcı</a:t>
            </a:r>
            <a:r>
              <a:rPr lang="en-US" dirty="0"/>
              <a:t> </a:t>
            </a:r>
            <a:r>
              <a:rPr lang="en-US" dirty="0" err="1"/>
              <a:t>olacak</a:t>
            </a:r>
            <a:r>
              <a:rPr lang="en-US" dirty="0"/>
              <a:t> </a:t>
            </a:r>
            <a:r>
              <a:rPr lang="en-US" dirty="0" err="1"/>
              <a:t>kullanımı</a:t>
            </a:r>
            <a:r>
              <a:rPr lang="en-US" dirty="0"/>
              <a:t> </a:t>
            </a:r>
            <a:r>
              <a:rPr lang="en-US" dirty="0" err="1"/>
              <a:t>kolay</a:t>
            </a:r>
            <a:r>
              <a:rPr lang="en-US" dirty="0"/>
              <a:t> </a:t>
            </a:r>
            <a:r>
              <a:rPr lang="en-US" dirty="0" err="1"/>
              <a:t>bir</a:t>
            </a:r>
            <a:r>
              <a:rPr lang="en-US" dirty="0"/>
              <a:t> </a:t>
            </a:r>
            <a:r>
              <a:rPr lang="en-US" dirty="0" err="1"/>
              <a:t>düzenleme</a:t>
            </a:r>
            <a:r>
              <a:rPr lang="en-US" dirty="0"/>
              <a:t> </a:t>
            </a:r>
            <a:r>
              <a:rPr lang="en-US" dirty="0" err="1"/>
              <a:t>aracına</a:t>
            </a:r>
            <a:r>
              <a:rPr lang="en-US" dirty="0"/>
              <a:t> </a:t>
            </a:r>
            <a:r>
              <a:rPr lang="en-US" dirty="0" err="1"/>
              <a:t>sahiptir</a:t>
            </a:r>
            <a:r>
              <a:rPr lang="en-US" dirty="0"/>
              <a:t>.</a:t>
            </a:r>
            <a:endParaRPr lang="en-US" dirty="0"/>
          </a:p>
        </p:txBody>
      </p:sp>
      <p:pic>
        <p:nvPicPr>
          <p:cNvPr id="12" name="Picture Placeholder 11">
            <a:extLst>
              <a:ext uri="{FF2B5EF4-FFF2-40B4-BE49-F238E27FC236}">
                <a16:creationId xmlns="" xmlns:a16="http://schemas.microsoft.com/office/drawing/2014/main" id="{183E8729-95CD-768B-0B8E-B67324C74EE5}"/>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99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a:xfrm>
            <a:off x="1134707" y="3557770"/>
            <a:ext cx="5913198" cy="361363"/>
          </a:xfrm>
        </p:spPr>
        <p:txBody>
          <a:bodyPr/>
          <a:lstStyle/>
          <a:p>
            <a:r>
              <a:rPr lang="en-US" cap="all" dirty="0" err="1" smtClean="0"/>
              <a:t>Locatify’ı</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Locatify</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p:txBody>
          <a:bodyPr/>
          <a:lstStyle/>
          <a:p>
            <a:r>
              <a:rPr lang="tr-TR" sz="1200" dirty="0" smtClean="0">
                <a:hlinkClick r:id="rId2">
                  <a:extLst>
                    <a:ext uri="{A12FA001-AC4F-418D-AE19-62706E023703}">
                      <ahyp:hlinkClr xmlns="" xmlns:ahyp="http://schemas.microsoft.com/office/drawing/2018/hyperlinkcolor" val="tx"/>
                    </a:ext>
                  </a:extLst>
                </a:hlinkClick>
              </a:rPr>
              <a:t>GÖRMEK İÇİN TIKLAYIN</a:t>
            </a:r>
            <a:endParaRPr lang="en-US" sz="12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36907" y="6446396"/>
            <a:ext cx="1853433" cy="735460"/>
          </a:xfrm>
        </p:spPr>
        <p:txBody>
          <a:bodyPr/>
          <a:lstStyle/>
          <a:p>
            <a:r>
              <a:rPr lang="en-US" cap="all" dirty="0" err="1" smtClean="0"/>
              <a:t>Locatify’ı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13</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06767" y="665795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53176" y="3961993"/>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389583" y="3406755"/>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583544" y="715299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04807" y="7310419"/>
            <a:ext cx="2784501" cy="3295796"/>
          </a:xfrm>
        </p:spPr>
        <p:txBody>
          <a:bodyPr/>
          <a:lstStyle/>
          <a:p>
            <a:r>
              <a:rPr lang="en-US" dirty="0" err="1"/>
              <a:t>Locatify</a:t>
            </a:r>
            <a:r>
              <a:rPr lang="en-US" dirty="0"/>
              <a:t> </a:t>
            </a:r>
            <a:r>
              <a:rPr lang="en-US" dirty="0" err="1"/>
              <a:t>ana</a:t>
            </a:r>
            <a:r>
              <a:rPr lang="en-US" dirty="0"/>
              <a:t> </a:t>
            </a:r>
            <a:r>
              <a:rPr lang="en-US" dirty="0" err="1"/>
              <a:t>sayfasının</a:t>
            </a:r>
            <a:r>
              <a:rPr lang="en-US" dirty="0"/>
              <a:t> </a:t>
            </a:r>
            <a:r>
              <a:rPr lang="en-US" dirty="0" err="1"/>
              <a:t>sağ</a:t>
            </a:r>
            <a:r>
              <a:rPr lang="en-US" dirty="0"/>
              <a:t> </a:t>
            </a:r>
            <a:r>
              <a:rPr lang="en-US" dirty="0" err="1"/>
              <a:t>üst</a:t>
            </a:r>
            <a:r>
              <a:rPr lang="en-US" dirty="0"/>
              <a:t> </a:t>
            </a:r>
            <a:r>
              <a:rPr lang="en-US" dirty="0" err="1"/>
              <a:t>tarafındaki</a:t>
            </a:r>
            <a:r>
              <a:rPr lang="en-US" dirty="0"/>
              <a:t> OLUŞTURUCU CMS </a:t>
            </a:r>
            <a:r>
              <a:rPr lang="en-US" dirty="0" err="1"/>
              <a:t>düğmesine</a:t>
            </a:r>
            <a:r>
              <a:rPr lang="en-US" dirty="0"/>
              <a:t> </a:t>
            </a:r>
            <a:r>
              <a:rPr lang="en-US" dirty="0" err="1"/>
              <a:t>tıklayarak</a:t>
            </a:r>
            <a:r>
              <a:rPr lang="en-US" dirty="0"/>
              <a:t> </a:t>
            </a:r>
            <a:r>
              <a:rPr lang="en-US" dirty="0" err="1"/>
              <a:t>ve</a:t>
            </a:r>
            <a:r>
              <a:rPr lang="en-US" dirty="0"/>
              <a:t> </a:t>
            </a:r>
            <a:r>
              <a:rPr lang="en-US" dirty="0" err="1"/>
              <a:t>bir</a:t>
            </a:r>
            <a:r>
              <a:rPr lang="en-US" dirty="0"/>
              <a:t> </a:t>
            </a:r>
            <a:r>
              <a:rPr lang="en-US" dirty="0" err="1"/>
              <a:t>içerik</a:t>
            </a:r>
            <a:r>
              <a:rPr lang="en-US" dirty="0"/>
              <a:t> </a:t>
            </a:r>
            <a:r>
              <a:rPr lang="en-US" dirty="0" err="1"/>
              <a:t>oluşturucu</a:t>
            </a:r>
            <a:r>
              <a:rPr lang="en-US" dirty="0"/>
              <a:t> hesabı </a:t>
            </a:r>
            <a:r>
              <a:rPr lang="en-US" dirty="0" err="1"/>
              <a:t>oluşturarak</a:t>
            </a:r>
            <a:r>
              <a:rPr lang="en-US" dirty="0"/>
              <a:t> </a:t>
            </a:r>
            <a:r>
              <a:rPr lang="en-US" dirty="0" err="1"/>
              <a:t>Locatify'ı</a:t>
            </a:r>
            <a:r>
              <a:rPr lang="en-US" dirty="0"/>
              <a:t> </a:t>
            </a:r>
            <a:r>
              <a:rPr lang="en-US" dirty="0" err="1"/>
              <a:t>ücretsiz</a:t>
            </a:r>
            <a:r>
              <a:rPr lang="en-US" dirty="0"/>
              <a:t> </a:t>
            </a:r>
            <a:r>
              <a:rPr lang="en-US" dirty="0" err="1"/>
              <a:t>deneyebilirsiniz</a:t>
            </a:r>
            <a:r>
              <a:rPr lang="en-US" dirty="0"/>
              <a:t>. Bu </a:t>
            </a:r>
            <a:r>
              <a:rPr lang="en-US" dirty="0" err="1"/>
              <a:t>sizi</a:t>
            </a:r>
            <a:r>
              <a:rPr lang="en-US" dirty="0"/>
              <a:t> </a:t>
            </a:r>
            <a:r>
              <a:rPr lang="en-US" dirty="0" err="1"/>
              <a:t>uygulamanızı</a:t>
            </a:r>
            <a:r>
              <a:rPr lang="en-US" dirty="0"/>
              <a:t> </a:t>
            </a:r>
            <a:r>
              <a:rPr lang="en-US" dirty="0" err="1"/>
              <a:t>oluşturabileceğiniz</a:t>
            </a:r>
            <a:r>
              <a:rPr lang="en-US" dirty="0"/>
              <a:t>, </a:t>
            </a:r>
            <a:r>
              <a:rPr lang="en-US" dirty="0" err="1"/>
              <a:t>kaydedebileceğiniz</a:t>
            </a:r>
            <a:r>
              <a:rPr lang="en-US" dirty="0"/>
              <a:t> </a:t>
            </a:r>
            <a:r>
              <a:rPr lang="en-US" dirty="0" err="1"/>
              <a:t>ve</a:t>
            </a:r>
            <a:r>
              <a:rPr lang="en-US" dirty="0"/>
              <a:t> </a:t>
            </a:r>
            <a:r>
              <a:rPr lang="en-US" dirty="0" err="1"/>
              <a:t>yayınlayabileceğiniz</a:t>
            </a:r>
            <a:r>
              <a:rPr lang="en-US" dirty="0"/>
              <a:t> </a:t>
            </a:r>
            <a:r>
              <a:rPr lang="en-US" dirty="0" err="1"/>
              <a:t>bir</a:t>
            </a:r>
            <a:r>
              <a:rPr lang="en-US" dirty="0"/>
              <a:t> </a:t>
            </a:r>
            <a:r>
              <a:rPr lang="en-US" dirty="0" err="1"/>
              <a:t>alana</a:t>
            </a:r>
            <a:r>
              <a:rPr lang="en-US" dirty="0"/>
              <a:t> </a:t>
            </a:r>
            <a:r>
              <a:rPr lang="en-US" dirty="0" err="1"/>
              <a:t>götürecektir</a:t>
            </a:r>
            <a:r>
              <a:rPr lang="en-US" dirty="0"/>
              <a:t>.</a:t>
            </a:r>
          </a:p>
          <a:p>
            <a:r>
              <a:rPr lang="en-US" dirty="0" err="1"/>
              <a:t>Uygulamalarınızı</a:t>
            </a:r>
            <a:r>
              <a:rPr lang="en-US" dirty="0"/>
              <a:t> </a:t>
            </a:r>
            <a:r>
              <a:rPr lang="en-US" dirty="0" err="1"/>
              <a:t>oluşturmak</a:t>
            </a:r>
            <a:r>
              <a:rPr lang="en-US" dirty="0"/>
              <a:t> </a:t>
            </a:r>
            <a:r>
              <a:rPr lang="en-US" dirty="0" err="1"/>
              <a:t>ve</a:t>
            </a:r>
            <a:r>
              <a:rPr lang="en-US" dirty="0"/>
              <a:t> </a:t>
            </a:r>
            <a:r>
              <a:rPr lang="en-US" dirty="0" err="1"/>
              <a:t>yayınlamak</a:t>
            </a:r>
            <a:r>
              <a:rPr lang="en-US" dirty="0"/>
              <a:t> </a:t>
            </a:r>
            <a:r>
              <a:rPr lang="en-US" dirty="0" err="1"/>
              <a:t>için</a:t>
            </a:r>
            <a:r>
              <a:rPr lang="en-US" dirty="0"/>
              <a:t> </a:t>
            </a:r>
            <a:r>
              <a:rPr lang="en-US" dirty="0" err="1"/>
              <a:t>adım</a:t>
            </a:r>
            <a:r>
              <a:rPr lang="en-US" dirty="0"/>
              <a:t> </a:t>
            </a:r>
            <a:r>
              <a:rPr lang="en-US" dirty="0" err="1"/>
              <a:t>adım</a:t>
            </a:r>
            <a:r>
              <a:rPr lang="en-US" dirty="0"/>
              <a:t> video </a:t>
            </a:r>
            <a:r>
              <a:rPr lang="en-US" dirty="0" err="1"/>
              <a:t>ve</a:t>
            </a:r>
            <a:r>
              <a:rPr lang="en-US" dirty="0"/>
              <a:t> </a:t>
            </a:r>
            <a:r>
              <a:rPr lang="en-US" dirty="0" err="1"/>
              <a:t>metin</a:t>
            </a:r>
            <a:r>
              <a:rPr lang="en-US" dirty="0"/>
              <a:t> </a:t>
            </a:r>
            <a:r>
              <a:rPr lang="en-US" dirty="0" err="1"/>
              <a:t>kılavuzları</a:t>
            </a:r>
            <a:r>
              <a:rPr lang="en-US" dirty="0"/>
              <a:t> </a:t>
            </a:r>
            <a:r>
              <a:rPr lang="en-US" dirty="0" err="1"/>
              <a:t>vardır</a:t>
            </a:r>
            <a:r>
              <a:rPr lang="en-US" dirty="0"/>
              <a:t>:  </a:t>
            </a:r>
            <a:r>
              <a:rPr lang="tr-TR" dirty="0" smtClean="0">
                <a:solidFill>
                  <a:srgbClr val="E43794"/>
                </a:solidFill>
                <a:hlinkClick r:id="rId3">
                  <a:extLst>
                    <a:ext uri="{A12FA001-AC4F-418D-AE19-62706E023703}">
                      <ahyp:hlinkClr xmlns="" xmlns:ahyp="http://schemas.microsoft.com/office/drawing/2018/hyperlinkcolor" val="tx"/>
                    </a:ext>
                  </a:extLst>
                </a:hlinkClick>
              </a:rPr>
              <a:t>Adım adım metin kılavuzları</a:t>
            </a:r>
            <a:endParaRPr lang="en-US" dirty="0">
              <a:solidFill>
                <a:srgbClr val="E43794"/>
              </a:solidFill>
            </a:endParaRPr>
          </a:p>
          <a:p>
            <a:endParaRPr lang="en-US" dirty="0">
              <a:solidFill>
                <a:srgbClr val="E43794"/>
              </a:solidFill>
            </a:endParaRPr>
          </a:p>
          <a:p>
            <a:r>
              <a:rPr lang="tr-TR" dirty="0" err="1" smtClean="0"/>
              <a:t>Smartguide</a:t>
            </a:r>
            <a:r>
              <a:rPr lang="en-US" dirty="0" smtClean="0"/>
              <a:t>:</a:t>
            </a:r>
            <a:r>
              <a:rPr lang="en-US" dirty="0" smtClean="0"/>
              <a:t> </a:t>
            </a:r>
            <a:endParaRPr lang="en-US" dirty="0"/>
          </a:p>
          <a:p>
            <a:r>
              <a:rPr lang="en-US" dirty="0" err="1" smtClean="0">
                <a:solidFill>
                  <a:srgbClr val="E43794"/>
                </a:solidFill>
                <a:hlinkClick r:id="rId4">
                  <a:extLst>
                    <a:ext uri="{A12FA001-AC4F-418D-AE19-62706E023703}">
                      <ahyp:hlinkClr xmlns="" xmlns:ahyp="http://schemas.microsoft.com/office/drawing/2018/hyperlinkcolor" val="tx"/>
                    </a:ext>
                  </a:extLst>
                </a:hlinkClick>
              </a:rPr>
              <a:t>Locatify</a:t>
            </a:r>
            <a:r>
              <a:rPr lang="en-US" dirty="0" smtClean="0">
                <a:solidFill>
                  <a:srgbClr val="E43794"/>
                </a:solidFill>
                <a:hlinkClick r:id="rId4">
                  <a:extLst>
                    <a:ext uri="{A12FA001-AC4F-418D-AE19-62706E023703}">
                      <ahyp:hlinkClr xmlns="" xmlns:ahyp="http://schemas.microsoft.com/office/drawing/2018/hyperlinkcolor" val="tx"/>
                    </a:ext>
                  </a:extLst>
                </a:hlinkClick>
              </a:rPr>
              <a:t> </a:t>
            </a:r>
            <a:r>
              <a:rPr lang="en-US" dirty="0" err="1" smtClean="0">
                <a:solidFill>
                  <a:srgbClr val="E43794"/>
                </a:solidFill>
                <a:hlinkClick r:id="rId4">
                  <a:extLst>
                    <a:ext uri="{A12FA001-AC4F-418D-AE19-62706E023703}">
                      <ahyp:hlinkClr xmlns="" xmlns:ahyp="http://schemas.microsoft.com/office/drawing/2018/hyperlinkcolor" val="tx"/>
                    </a:ext>
                  </a:extLst>
                </a:hlinkClick>
              </a:rPr>
              <a:t>Smartguid</a:t>
            </a:r>
            <a:r>
              <a:rPr lang="tr-TR" dirty="0" smtClean="0">
                <a:solidFill>
                  <a:srgbClr val="E43794"/>
                </a:solidFill>
                <a:hlinkClick r:id="rId4">
                  <a:extLst>
                    <a:ext uri="{A12FA001-AC4F-418D-AE19-62706E023703}">
                      <ahyp:hlinkClr xmlns="" xmlns:ahyp="http://schemas.microsoft.com/office/drawing/2018/hyperlinkcolor" val="tx"/>
                    </a:ext>
                  </a:extLst>
                </a:hlinkClick>
              </a:rPr>
              <a:t>e nasıl oluşturulur</a:t>
            </a:r>
            <a:r>
              <a:rPr lang="en-US" dirty="0" smtClean="0">
                <a:solidFill>
                  <a:srgbClr val="E43794"/>
                </a:solidFill>
                <a:hlinkClick r:id="rId4">
                  <a:extLst>
                    <a:ext uri="{A12FA001-AC4F-418D-AE19-62706E023703}">
                      <ahyp:hlinkClr xmlns="" xmlns:ahyp="http://schemas.microsoft.com/office/drawing/2018/hyperlinkcolor" val="tx"/>
                    </a:ext>
                  </a:extLst>
                </a:hlinkClick>
              </a:rPr>
              <a:t> </a:t>
            </a:r>
            <a:endParaRPr lang="en-US" dirty="0">
              <a:solidFill>
                <a:srgbClr val="E43794"/>
              </a:solidFill>
            </a:endParaRPr>
          </a:p>
          <a:p>
            <a:endParaRPr lang="en-US" dirty="0">
              <a:solidFill>
                <a:srgbClr val="E43794"/>
              </a:solidFill>
            </a:endParaRPr>
          </a:p>
          <a:p>
            <a:r>
              <a:rPr lang="en-US" dirty="0"/>
              <a:t>Turf Hunt: </a:t>
            </a:r>
          </a:p>
          <a:p>
            <a:r>
              <a:rPr lang="tr-TR" dirty="0" smtClean="0">
                <a:solidFill>
                  <a:srgbClr val="E43794"/>
                </a:solidFill>
                <a:hlinkClick r:id="rId5">
                  <a:extLst>
                    <a:ext uri="{A12FA001-AC4F-418D-AE19-62706E023703}">
                      <ahyp:hlinkClr xmlns="" xmlns:ahyp="http://schemas.microsoft.com/office/drawing/2018/hyperlinkcolor" val="tx"/>
                    </a:ext>
                  </a:extLst>
                </a:hlinkClick>
              </a:rPr>
              <a:t>Bir </a:t>
            </a:r>
            <a:r>
              <a:rPr lang="en-US" dirty="0" err="1" smtClean="0">
                <a:solidFill>
                  <a:srgbClr val="E43794"/>
                </a:solidFill>
                <a:hlinkClick r:id="rId5">
                  <a:extLst>
                    <a:ext uri="{A12FA001-AC4F-418D-AE19-62706E023703}">
                      <ahyp:hlinkClr xmlns="" xmlns:ahyp="http://schemas.microsoft.com/office/drawing/2018/hyperlinkcolor" val="tx"/>
                    </a:ext>
                  </a:extLst>
                </a:hlinkClick>
              </a:rPr>
              <a:t>Locatify</a:t>
            </a:r>
            <a:r>
              <a:rPr lang="en-US" dirty="0" smtClean="0">
                <a:solidFill>
                  <a:srgbClr val="E43794"/>
                </a:solidFill>
                <a:hlinkClick r:id="rId5">
                  <a:extLst>
                    <a:ext uri="{A12FA001-AC4F-418D-AE19-62706E023703}">
                      <ahyp:hlinkClr xmlns="" xmlns:ahyp="http://schemas.microsoft.com/office/drawing/2018/hyperlinkcolor" val="tx"/>
                    </a:ext>
                  </a:extLst>
                </a:hlinkClick>
              </a:rPr>
              <a:t> </a:t>
            </a:r>
            <a:r>
              <a:rPr lang="en-US" dirty="0">
                <a:solidFill>
                  <a:srgbClr val="E43794"/>
                </a:solidFill>
                <a:hlinkClick r:id="rId5">
                  <a:extLst>
                    <a:ext uri="{A12FA001-AC4F-418D-AE19-62706E023703}">
                      <ahyp:hlinkClr xmlns="" xmlns:ahyp="http://schemas.microsoft.com/office/drawing/2018/hyperlinkcolor" val="tx"/>
                    </a:ext>
                  </a:extLst>
                </a:hlinkClick>
              </a:rPr>
              <a:t>Turf </a:t>
            </a:r>
            <a:r>
              <a:rPr lang="en-US" dirty="0" smtClean="0">
                <a:solidFill>
                  <a:srgbClr val="E43794"/>
                </a:solidFill>
                <a:hlinkClick r:id="rId5">
                  <a:extLst>
                    <a:ext uri="{A12FA001-AC4F-418D-AE19-62706E023703}">
                      <ahyp:hlinkClr xmlns="" xmlns:ahyp="http://schemas.microsoft.com/office/drawing/2018/hyperlinkcolor" val="tx"/>
                    </a:ext>
                  </a:extLst>
                </a:hlinkClick>
              </a:rPr>
              <a:t>Hu</a:t>
            </a:r>
            <a:r>
              <a:rPr lang="tr-TR" dirty="0" err="1" smtClean="0">
                <a:solidFill>
                  <a:srgbClr val="E43794"/>
                </a:solidFill>
                <a:hlinkClick r:id="rId5">
                  <a:extLst>
                    <a:ext uri="{A12FA001-AC4F-418D-AE19-62706E023703}">
                      <ahyp:hlinkClr xmlns="" xmlns:ahyp="http://schemas.microsoft.com/office/drawing/2018/hyperlinkcolor" val="tx"/>
                    </a:ext>
                  </a:extLst>
                </a:hlinkClick>
              </a:rPr>
              <a:t>nt</a:t>
            </a:r>
            <a:r>
              <a:rPr lang="tr-TR" dirty="0" smtClean="0">
                <a:solidFill>
                  <a:srgbClr val="E43794"/>
                </a:solidFill>
                <a:hlinkClick r:id="rId5">
                  <a:extLst>
                    <a:ext uri="{A12FA001-AC4F-418D-AE19-62706E023703}">
                      <ahyp:hlinkClr xmlns="" xmlns:ahyp="http://schemas.microsoft.com/office/drawing/2018/hyperlinkcolor" val="tx"/>
                    </a:ext>
                  </a:extLst>
                </a:hlinkClick>
              </a:rPr>
              <a:t> nasıl oluşturulur</a:t>
            </a:r>
            <a:endParaRPr lang="en-US" dirty="0">
              <a:solidFill>
                <a:srgbClr val="E43794"/>
              </a:solidFill>
            </a:endParaRPr>
          </a:p>
          <a:p>
            <a:r>
              <a:rPr lang="en-US" dirty="0"/>
              <a:t> </a:t>
            </a:r>
          </a:p>
          <a:p>
            <a:r>
              <a:rPr lang="en-US" dirty="0" err="1"/>
              <a:t>Bunun</a:t>
            </a:r>
            <a:r>
              <a:rPr lang="en-US" dirty="0"/>
              <a:t> </a:t>
            </a:r>
            <a:r>
              <a:rPr lang="en-US" dirty="0" err="1"/>
              <a:t>yatırım</a:t>
            </a:r>
            <a:r>
              <a:rPr lang="en-US" dirty="0"/>
              <a:t> </a:t>
            </a:r>
            <a:r>
              <a:rPr lang="en-US" dirty="0" err="1"/>
              <a:t>yapacağınız</a:t>
            </a:r>
            <a:r>
              <a:rPr lang="en-US" dirty="0"/>
              <a:t> </a:t>
            </a:r>
            <a:r>
              <a:rPr lang="en-US" dirty="0" err="1"/>
              <a:t>ürün</a:t>
            </a:r>
            <a:r>
              <a:rPr lang="en-US" dirty="0"/>
              <a:t> </a:t>
            </a:r>
            <a:r>
              <a:rPr lang="en-US" dirty="0" err="1"/>
              <a:t>olduğuna</a:t>
            </a:r>
            <a:r>
              <a:rPr lang="en-US" dirty="0"/>
              <a:t> </a:t>
            </a:r>
            <a:r>
              <a:rPr lang="en-US" dirty="0" err="1"/>
              <a:t>karar</a:t>
            </a:r>
            <a:r>
              <a:rPr lang="en-US" dirty="0"/>
              <a:t> </a:t>
            </a:r>
            <a:r>
              <a:rPr lang="en-US" dirty="0" err="1"/>
              <a:t>verirseniz</a:t>
            </a:r>
            <a:r>
              <a:rPr lang="en-US" dirty="0"/>
              <a:t>, 5 </a:t>
            </a:r>
            <a:r>
              <a:rPr lang="en-US" dirty="0" err="1"/>
              <a:t>uygulama</a:t>
            </a:r>
            <a:r>
              <a:rPr lang="en-US" dirty="0"/>
              <a:t> </a:t>
            </a:r>
            <a:r>
              <a:rPr lang="en-US" dirty="0" err="1"/>
              <a:t>ve</a:t>
            </a:r>
            <a:r>
              <a:rPr lang="en-US" dirty="0"/>
              <a:t> </a:t>
            </a:r>
            <a:r>
              <a:rPr lang="en-US" dirty="0" err="1"/>
              <a:t>sınırsız</a:t>
            </a:r>
            <a:r>
              <a:rPr lang="en-US" dirty="0"/>
              <a:t> </a:t>
            </a:r>
            <a:r>
              <a:rPr lang="en-US" dirty="0" err="1"/>
              <a:t>indirme</a:t>
            </a:r>
            <a:r>
              <a:rPr lang="en-US" dirty="0"/>
              <a:t> </a:t>
            </a:r>
            <a:r>
              <a:rPr lang="en-US" dirty="0" err="1"/>
              <a:t>için</a:t>
            </a:r>
            <a:r>
              <a:rPr lang="en-US" dirty="0"/>
              <a:t> </a:t>
            </a:r>
            <a:r>
              <a:rPr lang="en-US" dirty="0" err="1"/>
              <a:t>yılda</a:t>
            </a:r>
            <a:r>
              <a:rPr lang="en-US" dirty="0"/>
              <a:t> 495 </a:t>
            </a:r>
            <a:r>
              <a:rPr lang="en-US" dirty="0" err="1"/>
              <a:t>dolara</a:t>
            </a:r>
            <a:r>
              <a:rPr lang="en-US" dirty="0"/>
              <a:t> mal </a:t>
            </a:r>
            <a:r>
              <a:rPr lang="en-US" dirty="0" err="1"/>
              <a:t>olacak</a:t>
            </a:r>
            <a:r>
              <a:rPr lang="en-US" dirty="0"/>
              <a:t>.</a:t>
            </a:r>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a:xfrm>
            <a:off x="1145403" y="4036635"/>
            <a:ext cx="5890479" cy="1868026"/>
          </a:xfrm>
        </p:spPr>
        <p:txBody>
          <a:bodyPr/>
          <a:lstStyle/>
          <a:p>
            <a:r>
              <a:rPr lang="en-US" dirty="0" err="1"/>
              <a:t>Konum</a:t>
            </a:r>
            <a:r>
              <a:rPr lang="en-US" dirty="0"/>
              <a:t> </a:t>
            </a:r>
            <a:r>
              <a:rPr lang="en-US" dirty="0" err="1"/>
              <a:t>tabanlı</a:t>
            </a:r>
            <a:r>
              <a:rPr lang="en-US" dirty="0"/>
              <a:t> </a:t>
            </a:r>
            <a:r>
              <a:rPr lang="en-US" dirty="0" err="1"/>
              <a:t>uygulamalar</a:t>
            </a:r>
            <a:r>
              <a:rPr lang="en-US" dirty="0"/>
              <a:t>, </a:t>
            </a:r>
            <a:r>
              <a:rPr lang="en-US" dirty="0" err="1"/>
              <a:t>hedef</a:t>
            </a:r>
            <a:r>
              <a:rPr lang="en-US" dirty="0"/>
              <a:t> </a:t>
            </a:r>
            <a:r>
              <a:rPr lang="en-US" dirty="0" err="1"/>
              <a:t>kitlenizle</a:t>
            </a:r>
            <a:r>
              <a:rPr lang="en-US" dirty="0"/>
              <a:t> </a:t>
            </a:r>
            <a:r>
              <a:rPr lang="en-US" dirty="0" err="1"/>
              <a:t>etkileşim</a:t>
            </a:r>
            <a:r>
              <a:rPr lang="en-US" dirty="0"/>
              <a:t> </a:t>
            </a:r>
            <a:r>
              <a:rPr lang="en-US" dirty="0" err="1"/>
              <a:t>kurmanın</a:t>
            </a:r>
            <a:r>
              <a:rPr lang="en-US" dirty="0"/>
              <a:t> </a:t>
            </a:r>
            <a:r>
              <a:rPr lang="en-US" dirty="0" err="1"/>
              <a:t>ve</a:t>
            </a:r>
            <a:r>
              <a:rPr lang="en-US" dirty="0"/>
              <a:t> </a:t>
            </a:r>
            <a:r>
              <a:rPr lang="en-US" dirty="0" err="1"/>
              <a:t>gelir</a:t>
            </a:r>
            <a:r>
              <a:rPr lang="en-US" dirty="0"/>
              <a:t> </a:t>
            </a:r>
            <a:r>
              <a:rPr lang="en-US" dirty="0" err="1"/>
              <a:t>elde</a:t>
            </a:r>
            <a:r>
              <a:rPr lang="en-US" dirty="0"/>
              <a:t> </a:t>
            </a:r>
            <a:r>
              <a:rPr lang="en-US" dirty="0" err="1"/>
              <a:t>etmenin</a:t>
            </a:r>
            <a:r>
              <a:rPr lang="en-US" dirty="0"/>
              <a:t> </a:t>
            </a:r>
            <a:r>
              <a:rPr lang="en-US" dirty="0" err="1"/>
              <a:t>harika</a:t>
            </a:r>
            <a:r>
              <a:rPr lang="en-US" dirty="0"/>
              <a:t> </a:t>
            </a:r>
            <a:r>
              <a:rPr lang="en-US" dirty="0" err="1"/>
              <a:t>bir</a:t>
            </a:r>
            <a:r>
              <a:rPr lang="en-US" dirty="0"/>
              <a:t> </a:t>
            </a:r>
            <a:r>
              <a:rPr lang="en-US" dirty="0" err="1"/>
              <a:t>yoludur</a:t>
            </a:r>
            <a:r>
              <a:rPr lang="en-US" dirty="0"/>
              <a:t>. </a:t>
            </a:r>
            <a:r>
              <a:rPr lang="en-US" dirty="0" err="1"/>
              <a:t>Locatify</a:t>
            </a:r>
            <a:r>
              <a:rPr lang="en-US" dirty="0"/>
              <a:t>, </a:t>
            </a:r>
            <a:r>
              <a:rPr lang="en-US" dirty="0" err="1"/>
              <a:t>farklı</a:t>
            </a:r>
            <a:r>
              <a:rPr lang="en-US" dirty="0"/>
              <a:t> </a:t>
            </a:r>
            <a:r>
              <a:rPr lang="en-US" dirty="0" err="1"/>
              <a:t>dillerde</a:t>
            </a:r>
            <a:r>
              <a:rPr lang="en-US" dirty="0"/>
              <a:t> </a:t>
            </a:r>
            <a:r>
              <a:rPr lang="en-US" dirty="0" err="1"/>
              <a:t>sesli</a:t>
            </a:r>
            <a:r>
              <a:rPr lang="en-US" dirty="0"/>
              <a:t> </a:t>
            </a:r>
            <a:r>
              <a:rPr lang="en-US" dirty="0" err="1"/>
              <a:t>kılavuzlar</a:t>
            </a:r>
            <a:r>
              <a:rPr lang="en-US" dirty="0"/>
              <a:t> </a:t>
            </a:r>
            <a:r>
              <a:rPr lang="en-US" dirty="0" err="1"/>
              <a:t>ve</a:t>
            </a:r>
            <a:r>
              <a:rPr lang="en-US" dirty="0"/>
              <a:t> </a:t>
            </a:r>
            <a:r>
              <a:rPr lang="en-US" dirty="0" err="1"/>
              <a:t>sınav</a:t>
            </a:r>
            <a:r>
              <a:rPr lang="en-US" dirty="0"/>
              <a:t> </a:t>
            </a:r>
            <a:r>
              <a:rPr lang="en-US" dirty="0" err="1"/>
              <a:t>oyunları</a:t>
            </a:r>
            <a:r>
              <a:rPr lang="en-US" dirty="0"/>
              <a:t> </a:t>
            </a:r>
            <a:r>
              <a:rPr lang="en-US" dirty="0" err="1"/>
              <a:t>oluşturmanıza</a:t>
            </a:r>
            <a:r>
              <a:rPr lang="en-US" dirty="0"/>
              <a:t> </a:t>
            </a:r>
            <a:r>
              <a:rPr lang="en-US" dirty="0" err="1"/>
              <a:t>ve</a:t>
            </a:r>
            <a:r>
              <a:rPr lang="en-US" dirty="0"/>
              <a:t> </a:t>
            </a:r>
            <a:r>
              <a:rPr lang="en-US" dirty="0" err="1"/>
              <a:t>bunları</a:t>
            </a:r>
            <a:r>
              <a:rPr lang="en-US" dirty="0"/>
              <a:t> </a:t>
            </a:r>
            <a:r>
              <a:rPr lang="en-US" dirty="0" err="1"/>
              <a:t>kulaklık</a:t>
            </a:r>
            <a:r>
              <a:rPr lang="en-US" dirty="0"/>
              <a:t> </a:t>
            </a:r>
            <a:r>
              <a:rPr lang="en-US" dirty="0" err="1"/>
              <a:t>veya</a:t>
            </a:r>
            <a:r>
              <a:rPr lang="en-US" dirty="0"/>
              <a:t> tablet satın </a:t>
            </a:r>
            <a:r>
              <a:rPr lang="en-US" dirty="0" err="1"/>
              <a:t>alıp</a:t>
            </a:r>
            <a:r>
              <a:rPr lang="en-US" dirty="0"/>
              <a:t> </a:t>
            </a:r>
            <a:r>
              <a:rPr lang="en-US" dirty="0" err="1"/>
              <a:t>yönetmeye</a:t>
            </a:r>
            <a:r>
              <a:rPr lang="en-US" dirty="0"/>
              <a:t> </a:t>
            </a:r>
            <a:r>
              <a:rPr lang="en-US" dirty="0" err="1"/>
              <a:t>gerek</a:t>
            </a:r>
            <a:r>
              <a:rPr lang="en-US" dirty="0"/>
              <a:t> </a:t>
            </a:r>
            <a:r>
              <a:rPr lang="en-US" dirty="0" err="1"/>
              <a:t>kalmadan</a:t>
            </a:r>
            <a:r>
              <a:rPr lang="en-US" dirty="0"/>
              <a:t> </a:t>
            </a:r>
            <a:r>
              <a:rPr lang="en-US" dirty="0" err="1"/>
              <a:t>doğrudan</a:t>
            </a:r>
            <a:r>
              <a:rPr lang="en-US" dirty="0"/>
              <a:t> </a:t>
            </a:r>
            <a:r>
              <a:rPr lang="en-US" dirty="0" err="1"/>
              <a:t>müşterilerinizin</a:t>
            </a:r>
            <a:r>
              <a:rPr lang="en-US" dirty="0"/>
              <a:t> </a:t>
            </a:r>
            <a:r>
              <a:rPr lang="en-US" dirty="0" err="1"/>
              <a:t>telefonlarına</a:t>
            </a:r>
            <a:r>
              <a:rPr lang="en-US" dirty="0"/>
              <a:t> </a:t>
            </a:r>
            <a:r>
              <a:rPr lang="en-US" dirty="0" err="1"/>
              <a:t>teslim</a:t>
            </a:r>
            <a:r>
              <a:rPr lang="en-US" dirty="0"/>
              <a:t> </a:t>
            </a:r>
            <a:r>
              <a:rPr lang="en-US" dirty="0" err="1"/>
              <a:t>etmenize</a:t>
            </a:r>
            <a:r>
              <a:rPr lang="en-US" dirty="0"/>
              <a:t> </a:t>
            </a:r>
            <a:r>
              <a:rPr lang="en-US" dirty="0" err="1"/>
              <a:t>olanak</a:t>
            </a:r>
            <a:r>
              <a:rPr lang="en-US" dirty="0"/>
              <a:t> </a:t>
            </a:r>
            <a:r>
              <a:rPr lang="en-US" dirty="0" err="1"/>
              <a:t>tanır</a:t>
            </a:r>
            <a:r>
              <a:rPr lang="en-US" dirty="0"/>
              <a:t>. </a:t>
            </a:r>
            <a:r>
              <a:rPr lang="en-US" dirty="0" err="1"/>
              <a:t>Hızlı</a:t>
            </a:r>
            <a:r>
              <a:rPr lang="en-US" dirty="0"/>
              <a:t> </a:t>
            </a:r>
            <a:r>
              <a:rPr lang="en-US" dirty="0" err="1"/>
              <a:t>bir</a:t>
            </a:r>
            <a:r>
              <a:rPr lang="en-US" dirty="0"/>
              <a:t> </a:t>
            </a:r>
            <a:r>
              <a:rPr lang="en-US" dirty="0" err="1"/>
              <a:t>şekilde</a:t>
            </a:r>
            <a:r>
              <a:rPr lang="en-US" dirty="0"/>
              <a:t> </a:t>
            </a:r>
            <a:r>
              <a:rPr lang="en-US" dirty="0" err="1"/>
              <a:t>çalışmaya</a:t>
            </a:r>
            <a:r>
              <a:rPr lang="en-US" dirty="0"/>
              <a:t> </a:t>
            </a:r>
            <a:r>
              <a:rPr lang="en-US" dirty="0" err="1"/>
              <a:t>başlayabilir</a:t>
            </a:r>
            <a:r>
              <a:rPr lang="en-US" dirty="0"/>
              <a:t> </a:t>
            </a:r>
            <a:r>
              <a:rPr lang="en-US" dirty="0" err="1"/>
              <a:t>ve</a:t>
            </a:r>
            <a:r>
              <a:rPr lang="en-US" dirty="0"/>
              <a:t> </a:t>
            </a:r>
            <a:r>
              <a:rPr lang="en-US" dirty="0" err="1"/>
              <a:t>ardından</a:t>
            </a:r>
            <a:r>
              <a:rPr lang="en-US" dirty="0"/>
              <a:t> </a:t>
            </a:r>
            <a:r>
              <a:rPr lang="en-US" dirty="0" err="1"/>
              <a:t>projeleriniz</a:t>
            </a:r>
            <a:r>
              <a:rPr lang="en-US" dirty="0"/>
              <a:t> </a:t>
            </a:r>
            <a:r>
              <a:rPr lang="en-US" dirty="0" err="1"/>
              <a:t>geliştikçe</a:t>
            </a:r>
            <a:r>
              <a:rPr lang="en-US" dirty="0"/>
              <a:t> </a:t>
            </a:r>
            <a:r>
              <a:rPr lang="en-US" dirty="0" err="1"/>
              <a:t>güncellemeler</a:t>
            </a:r>
            <a:r>
              <a:rPr lang="en-US" dirty="0"/>
              <a:t> </a:t>
            </a:r>
            <a:r>
              <a:rPr lang="en-US" dirty="0" err="1"/>
              <a:t>ve</a:t>
            </a:r>
            <a:r>
              <a:rPr lang="en-US" dirty="0"/>
              <a:t> </a:t>
            </a:r>
            <a:r>
              <a:rPr lang="en-US" dirty="0" err="1"/>
              <a:t>yeni</a:t>
            </a:r>
            <a:r>
              <a:rPr lang="en-US" dirty="0"/>
              <a:t> </a:t>
            </a:r>
            <a:r>
              <a:rPr lang="en-US" dirty="0" err="1"/>
              <a:t>içerik</a:t>
            </a:r>
            <a:r>
              <a:rPr lang="en-US" dirty="0"/>
              <a:t> </a:t>
            </a:r>
            <a:r>
              <a:rPr lang="en-US" dirty="0" err="1"/>
              <a:t>ekleyebilirsiniz</a:t>
            </a:r>
            <a:r>
              <a:rPr lang="en-US" dirty="0" smtClean="0"/>
              <a:t>.</a:t>
            </a:r>
            <a:endParaRPr lang="tr-TR" dirty="0" smtClean="0"/>
          </a:p>
          <a:p>
            <a:endParaRPr lang="en-US" dirty="0"/>
          </a:p>
          <a:p>
            <a:r>
              <a:rPr lang="en-US" dirty="0" err="1"/>
              <a:t>Locatify</a:t>
            </a:r>
            <a:r>
              <a:rPr lang="en-US" dirty="0"/>
              <a:t>, </a:t>
            </a:r>
            <a:r>
              <a:rPr lang="en-US" dirty="0" err="1"/>
              <a:t>etkileşimli</a:t>
            </a:r>
            <a:r>
              <a:rPr lang="en-US" dirty="0"/>
              <a:t> </a:t>
            </a:r>
            <a:r>
              <a:rPr lang="en-US" dirty="0" err="1"/>
              <a:t>haritalar</a:t>
            </a:r>
            <a:r>
              <a:rPr lang="en-US" dirty="0"/>
              <a:t>, </a:t>
            </a:r>
            <a:r>
              <a:rPr lang="en-US" dirty="0" err="1"/>
              <a:t>ilgi</a:t>
            </a:r>
            <a:r>
              <a:rPr lang="en-US" dirty="0"/>
              <a:t> </a:t>
            </a:r>
            <a:r>
              <a:rPr lang="en-US" dirty="0" err="1"/>
              <a:t>çekici</a:t>
            </a:r>
            <a:r>
              <a:rPr lang="en-US" dirty="0"/>
              <a:t> </a:t>
            </a:r>
            <a:r>
              <a:rPr lang="en-US" dirty="0" err="1"/>
              <a:t>yerler</a:t>
            </a:r>
            <a:r>
              <a:rPr lang="en-US" dirty="0"/>
              <a:t>, </a:t>
            </a:r>
            <a:r>
              <a:rPr lang="en-US" dirty="0" err="1"/>
              <a:t>turlar</a:t>
            </a:r>
            <a:r>
              <a:rPr lang="en-US" dirty="0"/>
              <a:t> </a:t>
            </a:r>
            <a:r>
              <a:rPr lang="en-US" dirty="0" err="1"/>
              <a:t>ve</a:t>
            </a:r>
            <a:r>
              <a:rPr lang="en-US" dirty="0"/>
              <a:t> </a:t>
            </a:r>
            <a:r>
              <a:rPr lang="en-US" dirty="0" err="1"/>
              <a:t>hazine</a:t>
            </a:r>
            <a:r>
              <a:rPr lang="en-US" dirty="0"/>
              <a:t> </a:t>
            </a:r>
            <a:r>
              <a:rPr lang="en-US" dirty="0" err="1"/>
              <a:t>avı</a:t>
            </a:r>
            <a:r>
              <a:rPr lang="en-US" dirty="0"/>
              <a:t> </a:t>
            </a:r>
            <a:r>
              <a:rPr lang="en-US" dirty="0" err="1"/>
              <a:t>oyunları</a:t>
            </a:r>
            <a:r>
              <a:rPr lang="en-US" dirty="0"/>
              <a:t> </a:t>
            </a:r>
            <a:r>
              <a:rPr lang="en-US" dirty="0" err="1"/>
              <a:t>tasarlamanıza</a:t>
            </a:r>
            <a:r>
              <a:rPr lang="en-US" dirty="0"/>
              <a:t> </a:t>
            </a:r>
            <a:r>
              <a:rPr lang="en-US" dirty="0" err="1"/>
              <a:t>ve</a:t>
            </a:r>
            <a:r>
              <a:rPr lang="en-US" dirty="0"/>
              <a:t> </a:t>
            </a:r>
            <a:r>
              <a:rPr lang="en-US" dirty="0" err="1"/>
              <a:t>herhangi</a:t>
            </a:r>
            <a:r>
              <a:rPr lang="en-US" dirty="0"/>
              <a:t> </a:t>
            </a:r>
            <a:r>
              <a:rPr lang="en-US" dirty="0" err="1"/>
              <a:t>bir</a:t>
            </a:r>
            <a:r>
              <a:rPr lang="en-US" dirty="0"/>
              <a:t> </a:t>
            </a:r>
            <a:r>
              <a:rPr lang="en-US" dirty="0" err="1"/>
              <a:t>yeri</a:t>
            </a:r>
            <a:r>
              <a:rPr lang="en-US" dirty="0"/>
              <a:t> </a:t>
            </a:r>
            <a:r>
              <a:rPr lang="en-US" dirty="0" err="1"/>
              <a:t>turistik</a:t>
            </a:r>
            <a:r>
              <a:rPr lang="en-US" dirty="0"/>
              <a:t> </a:t>
            </a:r>
            <a:r>
              <a:rPr lang="en-US" dirty="0" err="1"/>
              <a:t>bir</a:t>
            </a:r>
            <a:r>
              <a:rPr lang="en-US" dirty="0"/>
              <a:t> </a:t>
            </a:r>
            <a:r>
              <a:rPr lang="en-US" dirty="0" err="1"/>
              <a:t>destinasyona</a:t>
            </a:r>
            <a:r>
              <a:rPr lang="en-US" dirty="0"/>
              <a:t> </a:t>
            </a:r>
            <a:r>
              <a:rPr lang="en-US" dirty="0" err="1"/>
              <a:t>dönüştürmenize</a:t>
            </a:r>
            <a:r>
              <a:rPr lang="en-US" dirty="0"/>
              <a:t> </a:t>
            </a:r>
            <a:r>
              <a:rPr lang="en-US" dirty="0" err="1"/>
              <a:t>olanak</a:t>
            </a:r>
            <a:r>
              <a:rPr lang="en-US" dirty="0"/>
              <a:t> </a:t>
            </a:r>
            <a:r>
              <a:rPr lang="en-US" dirty="0" err="1"/>
              <a:t>tanır</a:t>
            </a:r>
            <a:r>
              <a:rPr lang="en-US" dirty="0"/>
              <a:t>. </a:t>
            </a:r>
            <a:r>
              <a:rPr lang="en-US" dirty="0" err="1"/>
              <a:t>Deneyebileceğiniz</a:t>
            </a:r>
            <a:r>
              <a:rPr lang="en-US" dirty="0"/>
              <a:t> </a:t>
            </a:r>
            <a:r>
              <a:rPr lang="en-US" dirty="0" err="1"/>
              <a:t>iki</a:t>
            </a:r>
            <a:r>
              <a:rPr lang="en-US" dirty="0"/>
              <a:t> </a:t>
            </a:r>
            <a:r>
              <a:rPr lang="en-US" dirty="0" err="1"/>
              <a:t>Locatify</a:t>
            </a:r>
            <a:r>
              <a:rPr lang="en-US" dirty="0"/>
              <a:t> </a:t>
            </a:r>
            <a:r>
              <a:rPr lang="en-US" dirty="0" err="1"/>
              <a:t>ürünü</a:t>
            </a:r>
            <a:r>
              <a:rPr lang="en-US" dirty="0"/>
              <a:t> </a:t>
            </a:r>
            <a:r>
              <a:rPr lang="en-US" dirty="0" err="1"/>
              <a:t>var</a:t>
            </a:r>
            <a:r>
              <a:rPr lang="en-US" dirty="0"/>
              <a:t>, Turf Hunt, </a:t>
            </a:r>
            <a:r>
              <a:rPr lang="en-US" dirty="0" err="1"/>
              <a:t>kullanıcıların</a:t>
            </a:r>
            <a:r>
              <a:rPr lang="en-US" dirty="0"/>
              <a:t> </a:t>
            </a:r>
            <a:r>
              <a:rPr lang="en-US" dirty="0" err="1"/>
              <a:t>keşfedebilecekleri</a:t>
            </a:r>
            <a:r>
              <a:rPr lang="en-US" dirty="0"/>
              <a:t> </a:t>
            </a:r>
            <a:r>
              <a:rPr lang="en-US" dirty="0" err="1"/>
              <a:t>ve</a:t>
            </a:r>
            <a:r>
              <a:rPr lang="en-US" dirty="0"/>
              <a:t> </a:t>
            </a:r>
            <a:r>
              <a:rPr lang="en-US" dirty="0" err="1"/>
              <a:t>çevreleri</a:t>
            </a:r>
            <a:r>
              <a:rPr lang="en-US" dirty="0"/>
              <a:t> </a:t>
            </a:r>
            <a:r>
              <a:rPr lang="en-US" dirty="0" err="1"/>
              <a:t>hakkında</a:t>
            </a:r>
            <a:r>
              <a:rPr lang="en-US" dirty="0"/>
              <a:t> </a:t>
            </a:r>
            <a:r>
              <a:rPr lang="en-US" dirty="0" err="1"/>
              <a:t>bilgi</a:t>
            </a:r>
            <a:r>
              <a:rPr lang="en-US" dirty="0"/>
              <a:t> </a:t>
            </a:r>
            <a:r>
              <a:rPr lang="en-US" dirty="0" err="1"/>
              <a:t>edinebilecekleri</a:t>
            </a:r>
            <a:r>
              <a:rPr lang="en-US" dirty="0"/>
              <a:t>, </a:t>
            </a:r>
            <a:r>
              <a:rPr lang="en-US" dirty="0" err="1"/>
              <a:t>zorlukları</a:t>
            </a:r>
            <a:r>
              <a:rPr lang="en-US" dirty="0"/>
              <a:t> </a:t>
            </a:r>
            <a:r>
              <a:rPr lang="en-US" dirty="0" err="1"/>
              <a:t>tamamlayabilecekleri</a:t>
            </a:r>
            <a:r>
              <a:rPr lang="en-US" dirty="0"/>
              <a:t>, </a:t>
            </a:r>
            <a:r>
              <a:rPr lang="en-US" dirty="0" err="1"/>
              <a:t>puan</a:t>
            </a:r>
            <a:r>
              <a:rPr lang="en-US" dirty="0"/>
              <a:t> </a:t>
            </a:r>
            <a:r>
              <a:rPr lang="en-US" dirty="0" err="1"/>
              <a:t>kazanabilecekleri</a:t>
            </a:r>
            <a:r>
              <a:rPr lang="en-US" dirty="0"/>
              <a:t> </a:t>
            </a:r>
            <a:r>
              <a:rPr lang="en-US" dirty="0" err="1"/>
              <a:t>ve</a:t>
            </a:r>
            <a:r>
              <a:rPr lang="en-US" dirty="0"/>
              <a:t> </a:t>
            </a:r>
            <a:r>
              <a:rPr lang="en-US" dirty="0" err="1"/>
              <a:t>arkadaşlarıyla</a:t>
            </a:r>
            <a:r>
              <a:rPr lang="en-US" dirty="0"/>
              <a:t> </a:t>
            </a:r>
            <a:r>
              <a:rPr lang="en-US" dirty="0" err="1"/>
              <a:t>rekabet</a:t>
            </a:r>
            <a:r>
              <a:rPr lang="en-US" dirty="0"/>
              <a:t> </a:t>
            </a:r>
            <a:r>
              <a:rPr lang="en-US" dirty="0" err="1"/>
              <a:t>edebilecekleri</a:t>
            </a:r>
            <a:r>
              <a:rPr lang="en-US" dirty="0"/>
              <a:t> </a:t>
            </a:r>
            <a:r>
              <a:rPr lang="en-US" dirty="0" err="1"/>
              <a:t>veya</a:t>
            </a:r>
            <a:r>
              <a:rPr lang="en-US" dirty="0"/>
              <a:t> </a:t>
            </a:r>
            <a:r>
              <a:rPr lang="en-US" dirty="0" err="1"/>
              <a:t>kendi</a:t>
            </a:r>
            <a:r>
              <a:rPr lang="en-US" dirty="0"/>
              <a:t> </a:t>
            </a:r>
            <a:r>
              <a:rPr lang="en-US" dirty="0" err="1"/>
              <a:t>başlarına</a:t>
            </a:r>
            <a:r>
              <a:rPr lang="en-US" dirty="0"/>
              <a:t> </a:t>
            </a:r>
            <a:r>
              <a:rPr lang="en-US" dirty="0" err="1"/>
              <a:t>oynayabilecekleri</a:t>
            </a:r>
            <a:r>
              <a:rPr lang="en-US" dirty="0"/>
              <a:t> </a:t>
            </a:r>
            <a:r>
              <a:rPr lang="en-US" dirty="0" err="1"/>
              <a:t>bir</a:t>
            </a:r>
            <a:r>
              <a:rPr lang="en-US" dirty="0"/>
              <a:t> </a:t>
            </a:r>
            <a:r>
              <a:rPr lang="en-US" dirty="0" err="1"/>
              <a:t>hazine</a:t>
            </a:r>
            <a:r>
              <a:rPr lang="en-US" dirty="0"/>
              <a:t> </a:t>
            </a:r>
            <a:r>
              <a:rPr lang="en-US" dirty="0" err="1"/>
              <a:t>avı</a:t>
            </a:r>
            <a:r>
              <a:rPr lang="en-US" dirty="0"/>
              <a:t> </a:t>
            </a:r>
            <a:r>
              <a:rPr lang="en-US" dirty="0" err="1"/>
              <a:t>tarzı</a:t>
            </a:r>
            <a:r>
              <a:rPr lang="en-US" dirty="0"/>
              <a:t> </a:t>
            </a:r>
            <a:r>
              <a:rPr lang="en-US" dirty="0" err="1"/>
              <a:t>bilgi</a:t>
            </a:r>
            <a:r>
              <a:rPr lang="en-US" dirty="0"/>
              <a:t> </a:t>
            </a:r>
            <a:r>
              <a:rPr lang="en-US" dirty="0" err="1"/>
              <a:t>yarışması</a:t>
            </a:r>
            <a:r>
              <a:rPr lang="en-US" dirty="0"/>
              <a:t> </a:t>
            </a:r>
            <a:r>
              <a:rPr lang="en-US" dirty="0" err="1"/>
              <a:t>oyunu</a:t>
            </a:r>
            <a:r>
              <a:rPr lang="en-US" dirty="0"/>
              <a:t> </a:t>
            </a:r>
            <a:r>
              <a:rPr lang="en-US" dirty="0" err="1"/>
              <a:t>uygulamasıdır</a:t>
            </a:r>
            <a:r>
              <a:rPr lang="en-US" dirty="0"/>
              <a:t>. </a:t>
            </a:r>
            <a:r>
              <a:rPr lang="en-US" dirty="0" err="1"/>
              <a:t>Akıllı</a:t>
            </a:r>
            <a:r>
              <a:rPr lang="en-US" dirty="0"/>
              <a:t> </a:t>
            </a:r>
            <a:r>
              <a:rPr lang="en-US" dirty="0" err="1"/>
              <a:t>Kılavuz</a:t>
            </a:r>
            <a:r>
              <a:rPr lang="en-US" dirty="0"/>
              <a:t>, </a:t>
            </a:r>
            <a:r>
              <a:rPr lang="en-US" dirty="0" err="1"/>
              <a:t>insanların</a:t>
            </a:r>
            <a:r>
              <a:rPr lang="en-US" dirty="0"/>
              <a:t> </a:t>
            </a:r>
            <a:r>
              <a:rPr lang="en-US" dirty="0" err="1"/>
              <a:t>sesli</a:t>
            </a:r>
            <a:r>
              <a:rPr lang="en-US" dirty="0"/>
              <a:t> </a:t>
            </a:r>
            <a:r>
              <a:rPr lang="en-US" dirty="0" err="1"/>
              <a:t>anlatım</a:t>
            </a:r>
            <a:r>
              <a:rPr lang="en-US" dirty="0"/>
              <a:t>, </a:t>
            </a:r>
            <a:r>
              <a:rPr lang="en-US" dirty="0" err="1"/>
              <a:t>müzik</a:t>
            </a:r>
            <a:r>
              <a:rPr lang="en-US" dirty="0"/>
              <a:t>, </a:t>
            </a:r>
            <a:r>
              <a:rPr lang="en-US" dirty="0" err="1"/>
              <a:t>videolar</a:t>
            </a:r>
            <a:r>
              <a:rPr lang="en-US" dirty="0"/>
              <a:t>, </a:t>
            </a:r>
            <a:r>
              <a:rPr lang="en-US" dirty="0" err="1"/>
              <a:t>haritalar</a:t>
            </a:r>
            <a:r>
              <a:rPr lang="en-US" dirty="0"/>
              <a:t> </a:t>
            </a:r>
            <a:r>
              <a:rPr lang="en-US" dirty="0" err="1"/>
              <a:t>ve</a:t>
            </a:r>
            <a:r>
              <a:rPr lang="en-US" dirty="0"/>
              <a:t> </a:t>
            </a:r>
            <a:r>
              <a:rPr lang="en-US" dirty="0" err="1"/>
              <a:t>ilgi</a:t>
            </a:r>
            <a:r>
              <a:rPr lang="en-US" dirty="0"/>
              <a:t> </a:t>
            </a:r>
            <a:r>
              <a:rPr lang="en-US" dirty="0" err="1"/>
              <a:t>çekici</a:t>
            </a:r>
            <a:r>
              <a:rPr lang="en-US" dirty="0"/>
              <a:t> </a:t>
            </a:r>
            <a:r>
              <a:rPr lang="en-US" dirty="0" err="1"/>
              <a:t>noktalarla</a:t>
            </a:r>
            <a:r>
              <a:rPr lang="en-US" dirty="0"/>
              <a:t> </a:t>
            </a:r>
            <a:r>
              <a:rPr lang="en-US" dirty="0" err="1"/>
              <a:t>çevrelerini</a:t>
            </a:r>
            <a:r>
              <a:rPr lang="en-US" dirty="0"/>
              <a:t> </a:t>
            </a:r>
            <a:r>
              <a:rPr lang="en-US" dirty="0" err="1"/>
              <a:t>keşfetmelerine</a:t>
            </a:r>
            <a:r>
              <a:rPr lang="en-US" dirty="0"/>
              <a:t> </a:t>
            </a:r>
            <a:r>
              <a:rPr lang="en-US" dirty="0" err="1"/>
              <a:t>olanak</a:t>
            </a:r>
            <a:r>
              <a:rPr lang="en-US" dirty="0"/>
              <a:t> </a:t>
            </a:r>
            <a:r>
              <a:rPr lang="en-US" dirty="0" err="1"/>
              <a:t>tanır</a:t>
            </a:r>
            <a:r>
              <a:rPr lang="en-US" dirty="0"/>
              <a:t>. </a:t>
            </a:r>
            <a:r>
              <a:rPr lang="en-US" dirty="0" err="1"/>
              <a:t>Yerinde</a:t>
            </a:r>
            <a:r>
              <a:rPr lang="en-US" dirty="0"/>
              <a:t> </a:t>
            </a:r>
            <a:r>
              <a:rPr lang="en-US" dirty="0" err="1"/>
              <a:t>veya</a:t>
            </a:r>
            <a:r>
              <a:rPr lang="en-US" dirty="0"/>
              <a:t> </a:t>
            </a:r>
            <a:r>
              <a:rPr lang="en-US" dirty="0" err="1"/>
              <a:t>evde</a:t>
            </a:r>
            <a:r>
              <a:rPr lang="en-US" dirty="0"/>
              <a:t> </a:t>
            </a:r>
            <a:r>
              <a:rPr lang="en-US" dirty="0" err="1"/>
              <a:t>sanal</a:t>
            </a:r>
            <a:r>
              <a:rPr lang="en-US" dirty="0"/>
              <a:t> </a:t>
            </a:r>
            <a:r>
              <a:rPr lang="en-US" dirty="0" err="1"/>
              <a:t>bir</a:t>
            </a:r>
            <a:r>
              <a:rPr lang="en-US" dirty="0"/>
              <a:t> </a:t>
            </a:r>
            <a:r>
              <a:rPr lang="en-US" dirty="0" err="1"/>
              <a:t>rehber</a:t>
            </a:r>
            <a:r>
              <a:rPr lang="en-US" dirty="0"/>
              <a:t> </a:t>
            </a:r>
            <a:r>
              <a:rPr lang="en-US" dirty="0" err="1"/>
              <a:t>olarak</a:t>
            </a:r>
            <a:r>
              <a:rPr lang="en-US" dirty="0"/>
              <a:t> </a:t>
            </a:r>
            <a:r>
              <a:rPr lang="en-US" dirty="0" err="1"/>
              <a:t>kullanılabilir</a:t>
            </a:r>
            <a:r>
              <a:rPr lang="en-US" dirty="0"/>
              <a:t> </a:t>
            </a:r>
            <a:r>
              <a:rPr lang="en-US" dirty="0" err="1"/>
              <a:t>ve</a:t>
            </a:r>
            <a:r>
              <a:rPr lang="en-US" dirty="0"/>
              <a:t> size </a:t>
            </a:r>
            <a:r>
              <a:rPr lang="en-US" dirty="0" err="1"/>
              <a:t>sitenize</a:t>
            </a:r>
            <a:r>
              <a:rPr lang="en-US" dirty="0"/>
              <a:t> </a:t>
            </a:r>
            <a:r>
              <a:rPr lang="en-US" dirty="0" err="1"/>
              <a:t>olası</a:t>
            </a:r>
            <a:r>
              <a:rPr lang="en-US" dirty="0"/>
              <a:t> </a:t>
            </a:r>
            <a:r>
              <a:rPr lang="en-US" dirty="0" err="1"/>
              <a:t>bir</a:t>
            </a:r>
            <a:r>
              <a:rPr lang="en-US" dirty="0"/>
              <a:t> </a:t>
            </a:r>
            <a:r>
              <a:rPr lang="en-US" dirty="0" err="1"/>
              <a:t>ziyareti</a:t>
            </a:r>
            <a:r>
              <a:rPr lang="en-US" dirty="0"/>
              <a:t> </a:t>
            </a:r>
            <a:r>
              <a:rPr lang="en-US" dirty="0" err="1"/>
              <a:t>araştıran</a:t>
            </a:r>
            <a:r>
              <a:rPr lang="en-US" dirty="0"/>
              <a:t> </a:t>
            </a:r>
            <a:r>
              <a:rPr lang="en-US" dirty="0" err="1"/>
              <a:t>kişilere</a:t>
            </a:r>
            <a:r>
              <a:rPr lang="en-US" dirty="0"/>
              <a:t> </a:t>
            </a:r>
            <a:r>
              <a:rPr lang="en-US" dirty="0" err="1"/>
              <a:t>hitap</a:t>
            </a:r>
            <a:r>
              <a:rPr lang="en-US" dirty="0"/>
              <a:t> </a:t>
            </a:r>
            <a:r>
              <a:rPr lang="en-US" dirty="0" err="1"/>
              <a:t>etme</a:t>
            </a:r>
            <a:r>
              <a:rPr lang="en-US" dirty="0"/>
              <a:t> </a:t>
            </a:r>
            <a:r>
              <a:rPr lang="en-US" dirty="0" err="1"/>
              <a:t>fırsatı</a:t>
            </a:r>
            <a:r>
              <a:rPr lang="en-US" dirty="0"/>
              <a:t> </a:t>
            </a:r>
            <a:r>
              <a:rPr lang="en-US" dirty="0" err="1"/>
              <a:t>verir</a:t>
            </a:r>
            <a:r>
              <a:rPr lang="en-US" dirty="0"/>
              <a:t>.</a:t>
            </a:r>
          </a:p>
          <a:p>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err="1"/>
              <a:t>Tur</a:t>
            </a:r>
            <a:r>
              <a:rPr lang="en-US" dirty="0"/>
              <a:t> </a:t>
            </a:r>
            <a:r>
              <a:rPr lang="en-US" dirty="0" err="1"/>
              <a:t>rehberleri</a:t>
            </a:r>
            <a:r>
              <a:rPr lang="en-US" dirty="0"/>
              <a:t>, </a:t>
            </a:r>
            <a:r>
              <a:rPr lang="en-US" dirty="0" err="1"/>
              <a:t>oyunlar</a:t>
            </a:r>
            <a:r>
              <a:rPr lang="en-US" dirty="0"/>
              <a:t> </a:t>
            </a:r>
            <a:r>
              <a:rPr lang="en-US" dirty="0" err="1"/>
              <a:t>ve</a:t>
            </a:r>
            <a:r>
              <a:rPr lang="en-US" dirty="0"/>
              <a:t> </a:t>
            </a:r>
            <a:r>
              <a:rPr lang="en-US" dirty="0" err="1"/>
              <a:t>diğer</a:t>
            </a:r>
            <a:r>
              <a:rPr lang="en-US" dirty="0"/>
              <a:t> </a:t>
            </a:r>
            <a:r>
              <a:rPr lang="en-US" dirty="0" err="1"/>
              <a:t>konum</a:t>
            </a:r>
            <a:r>
              <a:rPr lang="en-US" dirty="0"/>
              <a:t> </a:t>
            </a:r>
            <a:r>
              <a:rPr lang="en-US" dirty="0" err="1"/>
              <a:t>tabanlı</a:t>
            </a:r>
            <a:r>
              <a:rPr lang="en-US" dirty="0"/>
              <a:t> </a:t>
            </a:r>
            <a:r>
              <a:rPr lang="en-US" dirty="0" err="1"/>
              <a:t>mobil</a:t>
            </a:r>
            <a:r>
              <a:rPr lang="en-US" dirty="0"/>
              <a:t> </a:t>
            </a:r>
            <a:r>
              <a:rPr lang="en-US" dirty="0" err="1"/>
              <a:t>sürükleyici</a:t>
            </a:r>
            <a:r>
              <a:rPr lang="en-US" dirty="0"/>
              <a:t> </a:t>
            </a:r>
            <a:r>
              <a:rPr lang="en-US" dirty="0" err="1"/>
              <a:t>deneyimleri</a:t>
            </a:r>
            <a:r>
              <a:rPr lang="en-US" dirty="0"/>
              <a:t> </a:t>
            </a:r>
            <a:r>
              <a:rPr lang="en-US" dirty="0" err="1"/>
              <a:t>kolayca</a:t>
            </a:r>
            <a:r>
              <a:rPr lang="en-US" dirty="0"/>
              <a:t> </a:t>
            </a:r>
            <a:r>
              <a:rPr lang="en-US" dirty="0" err="1"/>
              <a:t>oluşturun</a:t>
            </a:r>
            <a:r>
              <a:rPr lang="en-US" dirty="0"/>
              <a:t> </a:t>
            </a:r>
            <a:r>
              <a:rPr lang="en-US" dirty="0" err="1"/>
              <a:t>ve</a:t>
            </a:r>
            <a:r>
              <a:rPr lang="en-US" dirty="0"/>
              <a:t> </a:t>
            </a:r>
            <a:r>
              <a:rPr lang="en-US" dirty="0" err="1"/>
              <a:t>paylaşın</a:t>
            </a:r>
            <a:r>
              <a:rPr lang="en-US" dirty="0"/>
              <a:t>.</a:t>
            </a:r>
            <a:endParaRPr lang="en-US" dirty="0"/>
          </a:p>
        </p:txBody>
      </p:sp>
      <p:pic>
        <p:nvPicPr>
          <p:cNvPr id="10" name="Picture Placeholder 9">
            <a:extLst>
              <a:ext uri="{FF2B5EF4-FFF2-40B4-BE49-F238E27FC236}">
                <a16:creationId xmlns="" xmlns:a16="http://schemas.microsoft.com/office/drawing/2014/main" id="{47F54C66-051C-5518-41BF-D4553CFF468F}"/>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25744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Podbean’I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Podbean</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60230" cy="473946"/>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41274"/>
            <a:ext cx="1853433" cy="735460"/>
          </a:xfrm>
        </p:spPr>
        <p:txBody>
          <a:bodyPr/>
          <a:lstStyle/>
          <a:p>
            <a:r>
              <a:rPr lang="en-US" cap="all" dirty="0" err="1" smtClean="0"/>
              <a:t>Podbean’ı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14</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p:txBody>
          <a:bodyPr/>
          <a:lstStyle/>
          <a:p>
            <a:r>
              <a:rPr lang="en-US" dirty="0" err="1"/>
              <a:t>Sınırlı</a:t>
            </a:r>
            <a:r>
              <a:rPr lang="en-US" dirty="0"/>
              <a:t> </a:t>
            </a:r>
            <a:r>
              <a:rPr lang="en-US" dirty="0" err="1"/>
              <a:t>erişime</a:t>
            </a:r>
            <a:r>
              <a:rPr lang="en-US" dirty="0"/>
              <a:t> </a:t>
            </a:r>
            <a:r>
              <a:rPr lang="en-US" dirty="0" err="1"/>
              <a:t>sahip</a:t>
            </a:r>
            <a:r>
              <a:rPr lang="en-US" dirty="0"/>
              <a:t> </a:t>
            </a:r>
            <a:r>
              <a:rPr lang="en-US" dirty="0" err="1"/>
              <a:t>kendi</a:t>
            </a:r>
            <a:r>
              <a:rPr lang="en-US" dirty="0"/>
              <a:t> Podcast </a:t>
            </a:r>
            <a:r>
              <a:rPr lang="en-US" dirty="0" err="1"/>
              <a:t>sitenizi</a:t>
            </a:r>
            <a:r>
              <a:rPr lang="en-US" dirty="0"/>
              <a:t> </a:t>
            </a:r>
            <a:r>
              <a:rPr lang="en-US" dirty="0" err="1"/>
              <a:t>sağlayan</a:t>
            </a:r>
            <a:r>
              <a:rPr lang="en-US" dirty="0"/>
              <a:t> </a:t>
            </a:r>
            <a:r>
              <a:rPr lang="en-US" dirty="0" err="1"/>
              <a:t>temel</a:t>
            </a:r>
            <a:r>
              <a:rPr lang="en-US" dirty="0"/>
              <a:t> </a:t>
            </a:r>
            <a:r>
              <a:rPr lang="en-US" dirty="0" err="1"/>
              <a:t>bir</a:t>
            </a:r>
            <a:r>
              <a:rPr lang="en-US" dirty="0"/>
              <a:t> </a:t>
            </a:r>
            <a:r>
              <a:rPr lang="en-US" dirty="0" err="1"/>
              <a:t>ücretsiz</a:t>
            </a:r>
            <a:r>
              <a:rPr lang="en-US" dirty="0"/>
              <a:t> </a:t>
            </a:r>
            <a:r>
              <a:rPr lang="en-US" dirty="0" err="1"/>
              <a:t>hesap</a:t>
            </a:r>
            <a:r>
              <a:rPr lang="en-US" dirty="0"/>
              <a:t> </a:t>
            </a:r>
            <a:r>
              <a:rPr lang="en-US" dirty="0" err="1"/>
              <a:t>için</a:t>
            </a:r>
            <a:r>
              <a:rPr lang="en-US" dirty="0"/>
              <a:t> </a:t>
            </a:r>
            <a:r>
              <a:rPr lang="en-US" dirty="0" err="1"/>
              <a:t>kaydolarak</a:t>
            </a:r>
            <a:r>
              <a:rPr lang="en-US" dirty="0"/>
              <a:t> </a:t>
            </a:r>
            <a:r>
              <a:rPr lang="en-US" dirty="0" err="1"/>
              <a:t>başlayabilirsiniz</a:t>
            </a:r>
            <a:r>
              <a:rPr lang="en-US" dirty="0"/>
              <a:t>. </a:t>
            </a:r>
            <a:r>
              <a:rPr lang="en-US" dirty="0" err="1"/>
              <a:t>Podbean'in</a:t>
            </a:r>
            <a:r>
              <a:rPr lang="en-US" dirty="0"/>
              <a:t> </a:t>
            </a:r>
            <a:r>
              <a:rPr lang="en-US" dirty="0" err="1"/>
              <a:t>dijital</a:t>
            </a:r>
            <a:r>
              <a:rPr lang="en-US" dirty="0"/>
              <a:t> </a:t>
            </a:r>
            <a:r>
              <a:rPr lang="en-US" dirty="0" err="1"/>
              <a:t>kitlelerinize</a:t>
            </a:r>
            <a:r>
              <a:rPr lang="en-US" dirty="0"/>
              <a:t> </a:t>
            </a:r>
            <a:r>
              <a:rPr lang="en-US" dirty="0" err="1"/>
              <a:t>ulaşacağını</a:t>
            </a:r>
            <a:r>
              <a:rPr lang="en-US" dirty="0"/>
              <a:t> </a:t>
            </a:r>
            <a:r>
              <a:rPr lang="en-US" dirty="0" err="1"/>
              <a:t>düşünüyorsanız</a:t>
            </a:r>
            <a:r>
              <a:rPr lang="en-US" dirty="0"/>
              <a:t>, </a:t>
            </a:r>
            <a:r>
              <a:rPr lang="en-US" dirty="0" err="1"/>
              <a:t>temel</a:t>
            </a:r>
            <a:r>
              <a:rPr lang="en-US" dirty="0"/>
              <a:t> </a:t>
            </a:r>
            <a:r>
              <a:rPr lang="en-US" dirty="0" err="1"/>
              <a:t>abonelik</a:t>
            </a:r>
            <a:r>
              <a:rPr lang="en-US" dirty="0"/>
              <a:t> </a:t>
            </a:r>
            <a:r>
              <a:rPr lang="en-US" dirty="0" err="1"/>
              <a:t>ayda</a:t>
            </a:r>
            <a:r>
              <a:rPr lang="en-US" dirty="0"/>
              <a:t> 14 ABD </a:t>
            </a:r>
            <a:r>
              <a:rPr lang="en-US" dirty="0" err="1"/>
              <a:t>Doları</a:t>
            </a:r>
            <a:r>
              <a:rPr lang="en-US" dirty="0"/>
              <a:t> </a:t>
            </a:r>
            <a:r>
              <a:rPr lang="en-US" dirty="0" err="1"/>
              <a:t>veya</a:t>
            </a:r>
            <a:r>
              <a:rPr lang="en-US" dirty="0"/>
              <a:t> </a:t>
            </a:r>
            <a:r>
              <a:rPr lang="en-US" dirty="0" err="1"/>
              <a:t>yılda</a:t>
            </a:r>
            <a:r>
              <a:rPr lang="en-US" dirty="0"/>
              <a:t> 108 ABD </a:t>
            </a:r>
            <a:r>
              <a:rPr lang="en-US" dirty="0" err="1"/>
              <a:t>Dolarıdır</a:t>
            </a:r>
            <a:r>
              <a:rPr lang="en-US" dirty="0"/>
              <a:t>.</a:t>
            </a:r>
          </a:p>
          <a:p>
            <a:r>
              <a:rPr lang="en-US" dirty="0" err="1"/>
              <a:t>Podbean'de</a:t>
            </a:r>
            <a:r>
              <a:rPr lang="en-US" dirty="0"/>
              <a:t> </a:t>
            </a:r>
            <a:r>
              <a:rPr lang="en-US" dirty="0" err="1"/>
              <a:t>çok</a:t>
            </a:r>
            <a:r>
              <a:rPr lang="en-US" dirty="0"/>
              <a:t> </a:t>
            </a:r>
            <a:r>
              <a:rPr lang="en-US" dirty="0" err="1"/>
              <a:t>fazla</a:t>
            </a:r>
            <a:r>
              <a:rPr lang="en-US" dirty="0"/>
              <a:t> </a:t>
            </a:r>
            <a:r>
              <a:rPr lang="en-US" dirty="0" err="1"/>
              <a:t>destek</a:t>
            </a:r>
            <a:r>
              <a:rPr lang="en-US" dirty="0"/>
              <a:t> var. Podcasting </a:t>
            </a:r>
            <a:r>
              <a:rPr lang="en-US" dirty="0" err="1"/>
              <a:t>sanatı</a:t>
            </a:r>
            <a:r>
              <a:rPr lang="en-US" dirty="0"/>
              <a:t> </a:t>
            </a:r>
            <a:r>
              <a:rPr lang="en-US" dirty="0" err="1"/>
              <a:t>hakkında</a:t>
            </a:r>
            <a:r>
              <a:rPr lang="en-US" dirty="0"/>
              <a:t> </a:t>
            </a:r>
            <a:r>
              <a:rPr lang="en-US" dirty="0" err="1"/>
              <a:t>öğreticiler</a:t>
            </a:r>
            <a:r>
              <a:rPr lang="en-US" dirty="0"/>
              <a:t>, </a:t>
            </a:r>
            <a:r>
              <a:rPr lang="en-US" dirty="0" err="1"/>
              <a:t>videolar</a:t>
            </a:r>
            <a:r>
              <a:rPr lang="en-US" dirty="0"/>
              <a:t>, web </a:t>
            </a:r>
            <a:r>
              <a:rPr lang="en-US" dirty="0" err="1"/>
              <a:t>seminerleri</a:t>
            </a:r>
            <a:r>
              <a:rPr lang="en-US" dirty="0"/>
              <a:t> </a:t>
            </a:r>
            <a:r>
              <a:rPr lang="en-US" dirty="0" err="1"/>
              <a:t>ve</a:t>
            </a:r>
            <a:r>
              <a:rPr lang="en-US" dirty="0"/>
              <a:t> </a:t>
            </a:r>
            <a:r>
              <a:rPr lang="en-US" dirty="0" err="1"/>
              <a:t>canlı</a:t>
            </a:r>
            <a:r>
              <a:rPr lang="en-US" dirty="0"/>
              <a:t> </a:t>
            </a:r>
            <a:r>
              <a:rPr lang="en-US" dirty="0" err="1"/>
              <a:t>etkinlikler</a:t>
            </a:r>
            <a:r>
              <a:rPr lang="en-US" dirty="0"/>
              <a:t> </a:t>
            </a:r>
            <a:r>
              <a:rPr lang="en-US" dirty="0" err="1"/>
              <a:t>sağlarlar</a:t>
            </a:r>
            <a:r>
              <a:rPr lang="en-US" dirty="0"/>
              <a:t>.</a:t>
            </a:r>
          </a:p>
          <a:p>
            <a:endParaRPr lang="en-US" dirty="0"/>
          </a:p>
          <a:p>
            <a:r>
              <a:rPr lang="en-US" dirty="0" err="1"/>
              <a:t>Adım</a:t>
            </a:r>
            <a:r>
              <a:rPr lang="en-US" dirty="0"/>
              <a:t> </a:t>
            </a:r>
            <a:r>
              <a:rPr lang="en-US" dirty="0" err="1"/>
              <a:t>adım</a:t>
            </a:r>
            <a:r>
              <a:rPr lang="en-US" dirty="0"/>
              <a:t> </a:t>
            </a:r>
            <a:r>
              <a:rPr lang="en-US" dirty="0" err="1"/>
              <a:t>kılavuzları</a:t>
            </a:r>
            <a:r>
              <a:rPr lang="en-US" dirty="0"/>
              <a:t> </a:t>
            </a:r>
            <a:r>
              <a:rPr lang="en-US" dirty="0" err="1"/>
              <a:t>burada</a:t>
            </a:r>
            <a:r>
              <a:rPr lang="en-US" dirty="0"/>
              <a:t> </a:t>
            </a:r>
            <a:r>
              <a:rPr lang="en-US" dirty="0" err="1"/>
              <a:t>bulun</a:t>
            </a:r>
            <a:r>
              <a:rPr lang="en-US" dirty="0"/>
              <a:t>;</a:t>
            </a:r>
          </a:p>
          <a:p>
            <a:r>
              <a:rPr lang="en-US" dirty="0" err="1" smtClean="0">
                <a:solidFill>
                  <a:srgbClr val="E43794"/>
                </a:solidFill>
                <a:hlinkClick r:id="rId3">
                  <a:extLst>
                    <a:ext uri="{A12FA001-AC4F-418D-AE19-62706E023703}">
                      <ahyp:hlinkClr xmlns="" xmlns:ahyp="http://schemas.microsoft.com/office/drawing/2018/hyperlinkcolor" val="tx"/>
                    </a:ext>
                  </a:extLst>
                </a:hlinkClick>
              </a:rPr>
              <a:t>Podbean</a:t>
            </a:r>
            <a:r>
              <a:rPr lang="en-US" dirty="0" smtClean="0">
                <a:solidFill>
                  <a:srgbClr val="E43794"/>
                </a:solidFill>
                <a:hlinkClick r:id="rId3">
                  <a:extLst>
                    <a:ext uri="{A12FA001-AC4F-418D-AE19-62706E023703}">
                      <ahyp:hlinkClr xmlns="" xmlns:ahyp="http://schemas.microsoft.com/office/drawing/2018/hyperlinkcolor" val="tx"/>
                    </a:ext>
                  </a:extLst>
                </a:hlinkClick>
              </a:rPr>
              <a:t> </a:t>
            </a:r>
            <a:r>
              <a:rPr lang="en-US" dirty="0">
                <a:solidFill>
                  <a:srgbClr val="E43794"/>
                </a:solidFill>
                <a:hlinkClick r:id="rId3">
                  <a:extLst>
                    <a:ext uri="{A12FA001-AC4F-418D-AE19-62706E023703}">
                      <ahyp:hlinkClr xmlns="" xmlns:ahyp="http://schemas.microsoft.com/office/drawing/2018/hyperlinkcolor" val="tx"/>
                    </a:ext>
                  </a:extLst>
                </a:hlinkClick>
              </a:rPr>
              <a:t>Academy </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err="1" smtClean="0"/>
              <a:t>Podbean</a:t>
            </a:r>
            <a:r>
              <a:rPr lang="en-US" dirty="0"/>
              <a:t>, 10 </a:t>
            </a:r>
            <a:r>
              <a:rPr lang="en-US" dirty="0" err="1"/>
              <a:t>milyardan</a:t>
            </a:r>
            <a:r>
              <a:rPr lang="en-US" dirty="0"/>
              <a:t> </a:t>
            </a:r>
            <a:r>
              <a:rPr lang="en-US" dirty="0" err="1"/>
              <a:t>fazla</a:t>
            </a:r>
            <a:r>
              <a:rPr lang="en-US" dirty="0"/>
              <a:t> </a:t>
            </a:r>
            <a:r>
              <a:rPr lang="en-US" dirty="0" err="1"/>
              <a:t>indirme</a:t>
            </a:r>
            <a:r>
              <a:rPr lang="en-US" dirty="0"/>
              <a:t> </a:t>
            </a:r>
            <a:r>
              <a:rPr lang="en-US" dirty="0" err="1"/>
              <a:t>ile</a:t>
            </a:r>
            <a:r>
              <a:rPr lang="en-US" dirty="0"/>
              <a:t> </a:t>
            </a:r>
            <a:r>
              <a:rPr lang="en-US" dirty="0" err="1"/>
              <a:t>miras</a:t>
            </a:r>
            <a:r>
              <a:rPr lang="en-US" dirty="0"/>
              <a:t> </a:t>
            </a:r>
            <a:r>
              <a:rPr lang="en-US" dirty="0" err="1"/>
              <a:t>hikayeleriniz</a:t>
            </a:r>
            <a:r>
              <a:rPr lang="en-US" dirty="0"/>
              <a:t> </a:t>
            </a:r>
            <a:r>
              <a:rPr lang="en-US" dirty="0" err="1"/>
              <a:t>için</a:t>
            </a:r>
            <a:r>
              <a:rPr lang="en-US" dirty="0"/>
              <a:t> </a:t>
            </a:r>
            <a:r>
              <a:rPr lang="en-US" dirty="0" err="1"/>
              <a:t>devasa</a:t>
            </a:r>
            <a:r>
              <a:rPr lang="en-US" dirty="0"/>
              <a:t> </a:t>
            </a:r>
            <a:r>
              <a:rPr lang="en-US" dirty="0" err="1"/>
              <a:t>bir</a:t>
            </a:r>
            <a:r>
              <a:rPr lang="en-US" dirty="0"/>
              <a:t> </a:t>
            </a:r>
            <a:r>
              <a:rPr lang="en-US" dirty="0" err="1"/>
              <a:t>dijital</a:t>
            </a:r>
            <a:r>
              <a:rPr lang="en-US" dirty="0"/>
              <a:t> </a:t>
            </a:r>
            <a:r>
              <a:rPr lang="en-US" dirty="0" err="1"/>
              <a:t>platformdur</a:t>
            </a:r>
            <a:r>
              <a:rPr lang="en-US" dirty="0"/>
              <a:t> </a:t>
            </a:r>
            <a:r>
              <a:rPr lang="en-US" dirty="0" err="1"/>
              <a:t>ve</a:t>
            </a:r>
            <a:r>
              <a:rPr lang="en-US" dirty="0"/>
              <a:t> </a:t>
            </a:r>
            <a:r>
              <a:rPr lang="en-US" dirty="0" err="1"/>
              <a:t>kolaylıkla</a:t>
            </a:r>
            <a:r>
              <a:rPr lang="en-US" dirty="0"/>
              <a:t> </a:t>
            </a:r>
            <a:r>
              <a:rPr lang="en-US" dirty="0" err="1"/>
              <a:t>profesyonel</a:t>
            </a:r>
            <a:r>
              <a:rPr lang="en-US" dirty="0"/>
              <a:t> </a:t>
            </a:r>
            <a:r>
              <a:rPr lang="en-US" dirty="0" err="1"/>
              <a:t>bir</a:t>
            </a:r>
            <a:r>
              <a:rPr lang="en-US" dirty="0"/>
              <a:t> </a:t>
            </a:r>
            <a:r>
              <a:rPr lang="en-US" dirty="0" err="1"/>
              <a:t>ürün</a:t>
            </a:r>
            <a:r>
              <a:rPr lang="en-US" dirty="0"/>
              <a:t> </a:t>
            </a:r>
            <a:r>
              <a:rPr lang="en-US" dirty="0" err="1"/>
              <a:t>yapmanıza</a:t>
            </a:r>
            <a:r>
              <a:rPr lang="en-US" dirty="0"/>
              <a:t> </a:t>
            </a:r>
            <a:r>
              <a:rPr lang="en-US" dirty="0" err="1"/>
              <a:t>yardımcı</a:t>
            </a:r>
            <a:r>
              <a:rPr lang="en-US" dirty="0"/>
              <a:t> </a:t>
            </a:r>
            <a:r>
              <a:rPr lang="en-US" dirty="0" err="1"/>
              <a:t>olur</a:t>
            </a:r>
            <a:r>
              <a:rPr lang="en-US" dirty="0"/>
              <a:t>. Podcast </a:t>
            </a:r>
            <a:r>
              <a:rPr lang="en-US" dirty="0" err="1"/>
              <a:t>kayıt</a:t>
            </a:r>
            <a:r>
              <a:rPr lang="en-US" dirty="0"/>
              <a:t> </a:t>
            </a:r>
            <a:r>
              <a:rPr lang="en-US" dirty="0" err="1"/>
              <a:t>uygulamasıyla</a:t>
            </a:r>
            <a:r>
              <a:rPr lang="en-US" dirty="0"/>
              <a:t> </a:t>
            </a:r>
            <a:r>
              <a:rPr lang="en-US" dirty="0" err="1"/>
              <a:t>ilgi</a:t>
            </a:r>
            <a:r>
              <a:rPr lang="en-US" dirty="0"/>
              <a:t> </a:t>
            </a:r>
            <a:r>
              <a:rPr lang="en-US" dirty="0" err="1"/>
              <a:t>çekici</a:t>
            </a:r>
            <a:r>
              <a:rPr lang="en-US" dirty="0"/>
              <a:t> </a:t>
            </a:r>
            <a:r>
              <a:rPr lang="en-US" dirty="0" err="1"/>
              <a:t>podcast'ler</a:t>
            </a:r>
            <a:r>
              <a:rPr lang="en-US" dirty="0"/>
              <a:t> </a:t>
            </a:r>
            <a:r>
              <a:rPr lang="en-US" dirty="0" err="1"/>
              <a:t>oluşturabilir</a:t>
            </a:r>
            <a:r>
              <a:rPr lang="en-US" dirty="0"/>
              <a:t> </a:t>
            </a:r>
            <a:r>
              <a:rPr lang="en-US" dirty="0" err="1"/>
              <a:t>veya</a:t>
            </a:r>
            <a:r>
              <a:rPr lang="en-US" dirty="0"/>
              <a:t> </a:t>
            </a:r>
            <a:r>
              <a:rPr lang="en-US" dirty="0" err="1"/>
              <a:t>profesyonel</a:t>
            </a:r>
            <a:r>
              <a:rPr lang="en-US" dirty="0"/>
              <a:t> </a:t>
            </a:r>
            <a:r>
              <a:rPr lang="en-US" dirty="0" err="1"/>
              <a:t>kalitede</a:t>
            </a:r>
            <a:r>
              <a:rPr lang="en-US" dirty="0"/>
              <a:t> </a:t>
            </a:r>
            <a:r>
              <a:rPr lang="en-US" dirty="0" err="1"/>
              <a:t>Podbean</a:t>
            </a:r>
            <a:r>
              <a:rPr lang="en-US" dirty="0"/>
              <a:t> </a:t>
            </a:r>
            <a:r>
              <a:rPr lang="en-US" dirty="0" err="1"/>
              <a:t>canlı</a:t>
            </a:r>
            <a:r>
              <a:rPr lang="en-US" dirty="0"/>
              <a:t> </a:t>
            </a:r>
            <a:r>
              <a:rPr lang="en-US" dirty="0" err="1"/>
              <a:t>akışıyla</a:t>
            </a:r>
            <a:r>
              <a:rPr lang="en-US" dirty="0"/>
              <a:t> her </a:t>
            </a:r>
            <a:r>
              <a:rPr lang="en-US" dirty="0" err="1"/>
              <a:t>anı</a:t>
            </a:r>
            <a:r>
              <a:rPr lang="en-US" dirty="0"/>
              <a:t> </a:t>
            </a:r>
            <a:r>
              <a:rPr lang="en-US" dirty="0" err="1"/>
              <a:t>yakalayabilirsiniz</a:t>
            </a:r>
            <a:r>
              <a:rPr lang="en-US" dirty="0"/>
              <a:t>. </a:t>
            </a:r>
            <a:r>
              <a:rPr lang="en-US" dirty="0" err="1"/>
              <a:t>Dijital</a:t>
            </a:r>
            <a:r>
              <a:rPr lang="en-US" dirty="0"/>
              <a:t> </a:t>
            </a:r>
            <a:r>
              <a:rPr lang="en-US" dirty="0" err="1"/>
              <a:t>kitlenizi</a:t>
            </a:r>
            <a:r>
              <a:rPr lang="en-US" dirty="0"/>
              <a:t> </a:t>
            </a:r>
            <a:r>
              <a:rPr lang="en-US" dirty="0" err="1"/>
              <a:t>hızlı</a:t>
            </a:r>
            <a:r>
              <a:rPr lang="en-US" dirty="0"/>
              <a:t> </a:t>
            </a:r>
            <a:r>
              <a:rPr lang="en-US" dirty="0" err="1"/>
              <a:t>ve</a:t>
            </a:r>
            <a:r>
              <a:rPr lang="en-US" dirty="0"/>
              <a:t> </a:t>
            </a:r>
            <a:r>
              <a:rPr lang="en-US" dirty="0" err="1"/>
              <a:t>kolay</a:t>
            </a:r>
            <a:r>
              <a:rPr lang="en-US" dirty="0"/>
              <a:t> </a:t>
            </a:r>
            <a:r>
              <a:rPr lang="en-US" dirty="0" err="1"/>
              <a:t>bir</a:t>
            </a:r>
            <a:r>
              <a:rPr lang="en-US" dirty="0"/>
              <a:t> </a:t>
            </a:r>
            <a:r>
              <a:rPr lang="en-US" dirty="0" err="1"/>
              <a:t>şekilde</a:t>
            </a:r>
            <a:r>
              <a:rPr lang="en-US" dirty="0"/>
              <a:t> </a:t>
            </a:r>
            <a:r>
              <a:rPr lang="en-US" dirty="0" err="1"/>
              <a:t>büyütmek</a:t>
            </a:r>
            <a:r>
              <a:rPr lang="en-US" dirty="0"/>
              <a:t> </a:t>
            </a:r>
            <a:r>
              <a:rPr lang="en-US" dirty="0" err="1"/>
              <a:t>için</a:t>
            </a:r>
            <a:r>
              <a:rPr lang="en-US" dirty="0"/>
              <a:t> </a:t>
            </a:r>
            <a:r>
              <a:rPr lang="en-US" dirty="0" err="1"/>
              <a:t>sesinizi</a:t>
            </a:r>
            <a:r>
              <a:rPr lang="en-US" dirty="0"/>
              <a:t> </a:t>
            </a:r>
            <a:r>
              <a:rPr lang="en-US" dirty="0" err="1"/>
              <a:t>ve</a:t>
            </a:r>
            <a:r>
              <a:rPr lang="en-US" dirty="0"/>
              <a:t> </a:t>
            </a:r>
            <a:r>
              <a:rPr lang="en-US" dirty="0" err="1"/>
              <a:t>videonuzu</a:t>
            </a:r>
            <a:r>
              <a:rPr lang="en-US" dirty="0"/>
              <a:t> son </a:t>
            </a:r>
            <a:r>
              <a:rPr lang="en-US" dirty="0" err="1"/>
              <a:t>derece</a:t>
            </a:r>
            <a:r>
              <a:rPr lang="en-US" dirty="0"/>
              <a:t> </a:t>
            </a:r>
            <a:r>
              <a:rPr lang="en-US" dirty="0" err="1"/>
              <a:t>basit</a:t>
            </a:r>
            <a:r>
              <a:rPr lang="en-US" dirty="0"/>
              <a:t>, </a:t>
            </a:r>
            <a:r>
              <a:rPr lang="en-US" dirty="0" err="1"/>
              <a:t>güvenli</a:t>
            </a:r>
            <a:r>
              <a:rPr lang="en-US" dirty="0"/>
              <a:t> </a:t>
            </a:r>
            <a:r>
              <a:rPr lang="en-US" dirty="0" err="1"/>
              <a:t>tek</a:t>
            </a:r>
            <a:r>
              <a:rPr lang="en-US" dirty="0"/>
              <a:t> </a:t>
            </a:r>
            <a:r>
              <a:rPr lang="en-US" dirty="0" err="1"/>
              <a:t>bir</a:t>
            </a:r>
            <a:r>
              <a:rPr lang="en-US" dirty="0"/>
              <a:t> </a:t>
            </a:r>
            <a:r>
              <a:rPr lang="en-US" dirty="0" err="1"/>
              <a:t>platformda</a:t>
            </a:r>
            <a:r>
              <a:rPr lang="en-US" dirty="0"/>
              <a:t> </a:t>
            </a:r>
            <a:r>
              <a:rPr lang="en-US" dirty="0" err="1"/>
              <a:t>yayınlayın</a:t>
            </a:r>
            <a:r>
              <a:rPr lang="en-US" dirty="0"/>
              <a:t>. </a:t>
            </a:r>
            <a:r>
              <a:rPr lang="en-US" dirty="0" err="1"/>
              <a:t>Bağlı</a:t>
            </a:r>
            <a:r>
              <a:rPr lang="en-US" dirty="0"/>
              <a:t> </a:t>
            </a:r>
            <a:r>
              <a:rPr lang="en-US" dirty="0" err="1"/>
              <a:t>sosyal</a:t>
            </a:r>
            <a:r>
              <a:rPr lang="en-US" dirty="0"/>
              <a:t> </a:t>
            </a:r>
            <a:r>
              <a:rPr lang="en-US" dirty="0" err="1"/>
              <a:t>hesaplarda</a:t>
            </a:r>
            <a:r>
              <a:rPr lang="en-US" dirty="0"/>
              <a:t> </a:t>
            </a:r>
            <a:r>
              <a:rPr lang="en-US" dirty="0" err="1"/>
              <a:t>farkındalığı</a:t>
            </a:r>
            <a:r>
              <a:rPr lang="en-US" dirty="0"/>
              <a:t> </a:t>
            </a:r>
            <a:r>
              <a:rPr lang="en-US" dirty="0" err="1"/>
              <a:t>artırarak</a:t>
            </a:r>
            <a:r>
              <a:rPr lang="en-US" dirty="0"/>
              <a:t> </a:t>
            </a:r>
            <a:r>
              <a:rPr lang="en-US" dirty="0" err="1"/>
              <a:t>dijital</a:t>
            </a:r>
            <a:r>
              <a:rPr lang="en-US" dirty="0"/>
              <a:t> </a:t>
            </a:r>
            <a:r>
              <a:rPr lang="en-US" dirty="0" err="1"/>
              <a:t>kitlenizi</a:t>
            </a:r>
            <a:r>
              <a:rPr lang="en-US" dirty="0"/>
              <a:t> </a:t>
            </a:r>
            <a:r>
              <a:rPr lang="en-US" dirty="0" err="1"/>
              <a:t>genişletin</a:t>
            </a:r>
            <a:r>
              <a:rPr lang="en-US" dirty="0"/>
              <a:t> </a:t>
            </a:r>
            <a:r>
              <a:rPr lang="en-US" dirty="0" err="1"/>
              <a:t>ve</a:t>
            </a:r>
            <a:r>
              <a:rPr lang="en-US" dirty="0"/>
              <a:t> </a:t>
            </a:r>
            <a:r>
              <a:rPr lang="en-US" dirty="0" err="1"/>
              <a:t>podcast'inizi</a:t>
            </a:r>
            <a:r>
              <a:rPr lang="en-US" dirty="0"/>
              <a:t> </a:t>
            </a:r>
            <a:r>
              <a:rPr lang="en-US" dirty="0" err="1"/>
              <a:t>yalnızca</a:t>
            </a:r>
            <a:r>
              <a:rPr lang="en-US" dirty="0"/>
              <a:t> </a:t>
            </a:r>
            <a:r>
              <a:rPr lang="en-US" dirty="0" err="1"/>
              <a:t>birkaç</a:t>
            </a:r>
            <a:r>
              <a:rPr lang="en-US" dirty="0"/>
              <a:t> </a:t>
            </a:r>
            <a:r>
              <a:rPr lang="en-US" dirty="0" err="1"/>
              <a:t>tıklamayla</a:t>
            </a:r>
            <a:r>
              <a:rPr lang="en-US" dirty="0"/>
              <a:t> </a:t>
            </a:r>
            <a:r>
              <a:rPr lang="en-US" dirty="0" err="1"/>
              <a:t>Spotify</a:t>
            </a:r>
            <a:r>
              <a:rPr lang="en-US" dirty="0"/>
              <a:t> </a:t>
            </a:r>
            <a:r>
              <a:rPr lang="en-US" dirty="0" err="1"/>
              <a:t>ve</a:t>
            </a:r>
            <a:r>
              <a:rPr lang="en-US" dirty="0"/>
              <a:t> Apple </a:t>
            </a:r>
            <a:r>
              <a:rPr lang="en-US" dirty="0" err="1"/>
              <a:t>Podcast'ler</a:t>
            </a:r>
            <a:r>
              <a:rPr lang="en-US" dirty="0"/>
              <a:t> </a:t>
            </a:r>
            <a:r>
              <a:rPr lang="en-US" dirty="0" err="1"/>
              <a:t>gibi</a:t>
            </a:r>
            <a:r>
              <a:rPr lang="en-US" dirty="0"/>
              <a:t> en </a:t>
            </a:r>
            <a:r>
              <a:rPr lang="en-US" dirty="0" err="1"/>
              <a:t>popüler</a:t>
            </a:r>
            <a:r>
              <a:rPr lang="en-US" dirty="0"/>
              <a:t> </a:t>
            </a:r>
            <a:r>
              <a:rPr lang="en-US" dirty="0" err="1"/>
              <a:t>dinleme</a:t>
            </a:r>
            <a:r>
              <a:rPr lang="en-US" dirty="0"/>
              <a:t> </a:t>
            </a:r>
            <a:r>
              <a:rPr lang="en-US" dirty="0" err="1"/>
              <a:t>uygulamalarına</a:t>
            </a:r>
            <a:r>
              <a:rPr lang="en-US" dirty="0"/>
              <a:t> </a:t>
            </a:r>
            <a:r>
              <a:rPr lang="en-US" dirty="0" err="1"/>
              <a:t>dağıtın</a:t>
            </a:r>
            <a:r>
              <a:rPr lang="en-US" dirty="0"/>
              <a:t>.</a:t>
            </a:r>
          </a:p>
          <a:p>
            <a:r>
              <a:rPr lang="en-US" dirty="0" err="1"/>
              <a:t>Depolama</a:t>
            </a:r>
            <a:r>
              <a:rPr lang="en-US" dirty="0"/>
              <a:t> </a:t>
            </a:r>
            <a:r>
              <a:rPr lang="en-US" dirty="0" err="1"/>
              <a:t>veya</a:t>
            </a:r>
            <a:r>
              <a:rPr lang="en-US" dirty="0"/>
              <a:t> </a:t>
            </a:r>
            <a:r>
              <a:rPr lang="en-US" dirty="0" err="1"/>
              <a:t>indirme</a:t>
            </a:r>
            <a:r>
              <a:rPr lang="en-US" dirty="0"/>
              <a:t> </a:t>
            </a:r>
            <a:r>
              <a:rPr lang="en-US" dirty="0" err="1"/>
              <a:t>maliyeti</a:t>
            </a:r>
            <a:r>
              <a:rPr lang="en-US" dirty="0"/>
              <a:t> </a:t>
            </a:r>
            <a:r>
              <a:rPr lang="en-US" dirty="0" err="1"/>
              <a:t>olmadan</a:t>
            </a:r>
            <a:r>
              <a:rPr lang="en-US" dirty="0"/>
              <a:t> </a:t>
            </a:r>
            <a:r>
              <a:rPr lang="en-US" dirty="0" err="1"/>
              <a:t>istediğiniz</a:t>
            </a:r>
            <a:r>
              <a:rPr lang="en-US" dirty="0"/>
              <a:t> </a:t>
            </a:r>
            <a:r>
              <a:rPr lang="en-US" dirty="0" err="1"/>
              <a:t>kadar</a:t>
            </a:r>
            <a:r>
              <a:rPr lang="en-US" dirty="0"/>
              <a:t> premium </a:t>
            </a:r>
            <a:r>
              <a:rPr lang="en-US" dirty="0" err="1"/>
              <a:t>içerik</a:t>
            </a:r>
            <a:r>
              <a:rPr lang="en-US" dirty="0"/>
              <a:t> </a:t>
            </a:r>
            <a:r>
              <a:rPr lang="en-US" dirty="0" err="1"/>
              <a:t>oluşturabilir</a:t>
            </a:r>
            <a:r>
              <a:rPr lang="en-US" dirty="0"/>
              <a:t> </a:t>
            </a:r>
            <a:r>
              <a:rPr lang="en-US" dirty="0" err="1"/>
              <a:t>ve</a:t>
            </a:r>
            <a:r>
              <a:rPr lang="en-US" dirty="0"/>
              <a:t> </a:t>
            </a:r>
            <a:r>
              <a:rPr lang="en-US" dirty="0" err="1"/>
              <a:t>satabilirsiniz</a:t>
            </a:r>
            <a:r>
              <a:rPr lang="en-US" dirty="0"/>
              <a:t>. </a:t>
            </a:r>
            <a:r>
              <a:rPr lang="en-US" dirty="0" err="1"/>
              <a:t>Ayrıca</a:t>
            </a:r>
            <a:r>
              <a:rPr lang="en-US" dirty="0"/>
              <a:t> "</a:t>
            </a:r>
            <a:r>
              <a:rPr lang="en-US" dirty="0" err="1"/>
              <a:t>anlık</a:t>
            </a:r>
            <a:r>
              <a:rPr lang="en-US" dirty="0"/>
              <a:t>" satın alma </a:t>
            </a:r>
            <a:r>
              <a:rPr lang="en-US" dirty="0" err="1"/>
              <a:t>gücünden</a:t>
            </a:r>
            <a:r>
              <a:rPr lang="en-US" dirty="0"/>
              <a:t> de </a:t>
            </a:r>
            <a:r>
              <a:rPr lang="en-US" dirty="0" err="1"/>
              <a:t>yararlanabilirsiniz</a:t>
            </a:r>
            <a:r>
              <a:rPr lang="en-US" dirty="0"/>
              <a:t>: </a:t>
            </a:r>
            <a:r>
              <a:rPr lang="en-US" dirty="0" err="1"/>
              <a:t>Dinleyiciler</a:t>
            </a:r>
            <a:r>
              <a:rPr lang="en-US" dirty="0"/>
              <a:t> </a:t>
            </a:r>
            <a:r>
              <a:rPr lang="en-US" dirty="0" err="1"/>
              <a:t>Podbean</a:t>
            </a:r>
            <a:r>
              <a:rPr lang="en-US" dirty="0"/>
              <a:t> </a:t>
            </a:r>
            <a:r>
              <a:rPr lang="en-US" dirty="0" err="1"/>
              <a:t>uygulamasını</a:t>
            </a:r>
            <a:r>
              <a:rPr lang="en-US" dirty="0"/>
              <a:t> </a:t>
            </a:r>
            <a:r>
              <a:rPr lang="en-US" dirty="0" err="1"/>
              <a:t>dinlerken</a:t>
            </a:r>
            <a:r>
              <a:rPr lang="en-US" dirty="0"/>
              <a:t> </a:t>
            </a:r>
            <a:r>
              <a:rPr lang="en-US" dirty="0" err="1"/>
              <a:t>birkaç</a:t>
            </a:r>
            <a:r>
              <a:rPr lang="en-US" dirty="0"/>
              <a:t> </a:t>
            </a:r>
            <a:r>
              <a:rPr lang="en-US" dirty="0" err="1"/>
              <a:t>tıklamayla</a:t>
            </a:r>
            <a:r>
              <a:rPr lang="en-US" dirty="0"/>
              <a:t> </a:t>
            </a:r>
            <a:r>
              <a:rPr lang="en-US" dirty="0" err="1"/>
              <a:t>içerik</a:t>
            </a:r>
            <a:r>
              <a:rPr lang="en-US" dirty="0"/>
              <a:t> satın </a:t>
            </a:r>
            <a:r>
              <a:rPr lang="en-US" dirty="0" err="1"/>
              <a:t>alabilirler</a:t>
            </a:r>
            <a:r>
              <a:rPr lang="en-US" dirty="0"/>
              <a:t>. Son </a:t>
            </a:r>
            <a:r>
              <a:rPr lang="en-US" dirty="0" err="1"/>
              <a:t>olarak</a:t>
            </a:r>
            <a:r>
              <a:rPr lang="en-US" dirty="0"/>
              <a:t> </a:t>
            </a:r>
            <a:r>
              <a:rPr lang="en-US" dirty="0" err="1"/>
              <a:t>Podbean</a:t>
            </a:r>
            <a:r>
              <a:rPr lang="en-US" dirty="0"/>
              <a:t>, </a:t>
            </a:r>
            <a:r>
              <a:rPr lang="en-US" dirty="0" err="1"/>
              <a:t>dijital</a:t>
            </a:r>
            <a:r>
              <a:rPr lang="en-US" dirty="0"/>
              <a:t> </a:t>
            </a:r>
            <a:r>
              <a:rPr lang="en-US" dirty="0" err="1"/>
              <a:t>miras</a:t>
            </a:r>
            <a:r>
              <a:rPr lang="en-US" dirty="0"/>
              <a:t> </a:t>
            </a:r>
            <a:r>
              <a:rPr lang="en-US" dirty="0" err="1"/>
              <a:t>ürünlerinizi</a:t>
            </a:r>
            <a:r>
              <a:rPr lang="en-US" dirty="0"/>
              <a:t> </a:t>
            </a:r>
            <a:r>
              <a:rPr lang="en-US" dirty="0" err="1"/>
              <a:t>geliştirmeye</a:t>
            </a:r>
            <a:r>
              <a:rPr lang="en-US" dirty="0"/>
              <a:t> </a:t>
            </a:r>
            <a:r>
              <a:rPr lang="en-US" dirty="0" err="1"/>
              <a:t>devam</a:t>
            </a:r>
            <a:r>
              <a:rPr lang="en-US" dirty="0"/>
              <a:t> </a:t>
            </a:r>
            <a:r>
              <a:rPr lang="en-US" dirty="0" err="1"/>
              <a:t>etmek</a:t>
            </a:r>
            <a:r>
              <a:rPr lang="en-US" dirty="0"/>
              <a:t> </a:t>
            </a:r>
            <a:r>
              <a:rPr lang="en-US" dirty="0" err="1"/>
              <a:t>için</a:t>
            </a:r>
            <a:r>
              <a:rPr lang="en-US" dirty="0"/>
              <a:t> </a:t>
            </a:r>
            <a:r>
              <a:rPr lang="en-US" dirty="0" err="1"/>
              <a:t>müşteri</a:t>
            </a:r>
            <a:r>
              <a:rPr lang="en-US" dirty="0"/>
              <a:t> </a:t>
            </a:r>
            <a:r>
              <a:rPr lang="en-US" dirty="0" err="1"/>
              <a:t>analizi</a:t>
            </a:r>
            <a:r>
              <a:rPr lang="en-US" dirty="0"/>
              <a:t> </a:t>
            </a:r>
            <a:r>
              <a:rPr lang="en-US" dirty="0" err="1"/>
              <a:t>ile</a:t>
            </a:r>
            <a:r>
              <a:rPr lang="en-US" dirty="0"/>
              <a:t> </a:t>
            </a:r>
            <a:r>
              <a:rPr lang="en-US" dirty="0" err="1"/>
              <a:t>hedef</a:t>
            </a:r>
            <a:r>
              <a:rPr lang="en-US" dirty="0"/>
              <a:t> </a:t>
            </a:r>
            <a:r>
              <a:rPr lang="en-US" dirty="0" err="1"/>
              <a:t>kitlenize</a:t>
            </a:r>
            <a:r>
              <a:rPr lang="en-US" dirty="0"/>
              <a:t> </a:t>
            </a:r>
            <a:r>
              <a:rPr lang="en-US" dirty="0" err="1"/>
              <a:t>bilgiler</a:t>
            </a:r>
            <a:r>
              <a:rPr lang="en-US" dirty="0"/>
              <a:t> </a:t>
            </a:r>
            <a:r>
              <a:rPr lang="en-US" dirty="0" err="1"/>
              <a:t>verir</a:t>
            </a:r>
            <a:r>
              <a:rPr lang="en-US" dirty="0"/>
              <a:t>.</a:t>
            </a:r>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smtClean="0"/>
              <a:t>Podbean</a:t>
            </a:r>
            <a:r>
              <a:rPr lang="en-US" dirty="0" smtClean="0"/>
              <a:t> </a:t>
            </a:r>
            <a:r>
              <a:rPr lang="en-US" dirty="0"/>
              <a:t>podcast </a:t>
            </a:r>
            <a:r>
              <a:rPr lang="en-US" dirty="0" err="1"/>
              <a:t>oluşturmanın</a:t>
            </a:r>
            <a:r>
              <a:rPr lang="en-US" dirty="0"/>
              <a:t>, </a:t>
            </a:r>
            <a:r>
              <a:rPr lang="en-US" dirty="0" err="1"/>
              <a:t>tanıtmanın</a:t>
            </a:r>
            <a:r>
              <a:rPr lang="en-US" dirty="0"/>
              <a:t> </a:t>
            </a:r>
            <a:r>
              <a:rPr lang="en-US" dirty="0" err="1"/>
              <a:t>ve</a:t>
            </a:r>
            <a:r>
              <a:rPr lang="en-US" dirty="0"/>
              <a:t> </a:t>
            </a:r>
            <a:r>
              <a:rPr lang="en-US" dirty="0" err="1"/>
              <a:t>bunlardan</a:t>
            </a:r>
            <a:r>
              <a:rPr lang="en-US" dirty="0"/>
              <a:t> para </a:t>
            </a:r>
            <a:r>
              <a:rPr lang="en-US" dirty="0" err="1"/>
              <a:t>kazanmanın</a:t>
            </a:r>
            <a:r>
              <a:rPr lang="en-US" dirty="0"/>
              <a:t> </a:t>
            </a:r>
            <a:r>
              <a:rPr lang="en-US" dirty="0" err="1"/>
              <a:t>kolay</a:t>
            </a:r>
            <a:r>
              <a:rPr lang="en-US" dirty="0"/>
              <a:t> </a:t>
            </a:r>
            <a:r>
              <a:rPr lang="en-US" dirty="0" err="1"/>
              <a:t>bir</a:t>
            </a:r>
            <a:r>
              <a:rPr lang="en-US" dirty="0"/>
              <a:t> </a:t>
            </a:r>
            <a:r>
              <a:rPr lang="en-US" dirty="0" err="1"/>
              <a:t>yoludur</a:t>
            </a:r>
            <a:r>
              <a:rPr lang="en-US" dirty="0"/>
              <a:t>. </a:t>
            </a:r>
            <a:r>
              <a:rPr lang="en-US" dirty="0" err="1"/>
              <a:t>Podcast'leri</a:t>
            </a:r>
            <a:r>
              <a:rPr lang="en-US" dirty="0"/>
              <a:t> her </a:t>
            </a:r>
            <a:r>
              <a:rPr lang="en-US" dirty="0" err="1"/>
              <a:t>yerden</a:t>
            </a:r>
            <a:r>
              <a:rPr lang="en-US" dirty="0"/>
              <a:t> </a:t>
            </a:r>
            <a:r>
              <a:rPr lang="en-US" dirty="0" err="1"/>
              <a:t>stüdyo</a:t>
            </a:r>
            <a:r>
              <a:rPr lang="en-US" dirty="0"/>
              <a:t> </a:t>
            </a:r>
            <a:r>
              <a:rPr lang="en-US" dirty="0" err="1"/>
              <a:t>kalitesinde</a:t>
            </a:r>
            <a:r>
              <a:rPr lang="en-US" dirty="0"/>
              <a:t> </a:t>
            </a:r>
            <a:r>
              <a:rPr lang="en-US" dirty="0" err="1"/>
              <a:t>kaydedebilir</a:t>
            </a:r>
            <a:r>
              <a:rPr lang="en-US" dirty="0"/>
              <a:t> </a:t>
            </a:r>
            <a:r>
              <a:rPr lang="en-US" dirty="0" err="1"/>
              <a:t>ve</a:t>
            </a:r>
            <a:r>
              <a:rPr lang="en-US" dirty="0"/>
              <a:t> </a:t>
            </a:r>
            <a:r>
              <a:rPr lang="en-US" dirty="0" err="1"/>
              <a:t>canlı</a:t>
            </a:r>
            <a:r>
              <a:rPr lang="en-US" dirty="0"/>
              <a:t> </a:t>
            </a:r>
            <a:r>
              <a:rPr lang="en-US" dirty="0" err="1"/>
              <a:t>yayın</a:t>
            </a:r>
            <a:r>
              <a:rPr lang="en-US" dirty="0"/>
              <a:t> </a:t>
            </a:r>
            <a:r>
              <a:rPr lang="en-US" dirty="0" err="1"/>
              <a:t>yapabilirsiniz</a:t>
            </a:r>
            <a:r>
              <a:rPr lang="en-US" dirty="0"/>
              <a:t>.</a:t>
            </a:r>
            <a:endParaRPr lang="en-US" dirty="0"/>
          </a:p>
          <a:p>
            <a:endParaRPr lang="en-US" dirty="0"/>
          </a:p>
        </p:txBody>
      </p:sp>
      <p:pic>
        <p:nvPicPr>
          <p:cNvPr id="10" name="Picture Placeholder 9">
            <a:extLst>
              <a:ext uri="{FF2B5EF4-FFF2-40B4-BE49-F238E27FC236}">
                <a16:creationId xmlns="" xmlns:a16="http://schemas.microsoft.com/office/drawing/2014/main" id="{D9F4A5E7-9828-DC77-D27E-7446D088752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616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Headliner’ı</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Headliner</a:t>
            </a:r>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46583" cy="405707"/>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54922"/>
            <a:ext cx="1853433" cy="735460"/>
          </a:xfrm>
        </p:spPr>
        <p:txBody>
          <a:bodyPr/>
          <a:lstStyle/>
          <a:p>
            <a:r>
              <a:rPr lang="en-US" cap="all" dirty="0" err="1" smtClean="0"/>
              <a:t>Headliner’ı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15</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en-US" dirty="0" err="1"/>
              <a:t>Ücretsiz</a:t>
            </a:r>
            <a:r>
              <a:rPr lang="en-US" dirty="0"/>
              <a:t> </a:t>
            </a:r>
            <a:r>
              <a:rPr lang="en-US" dirty="0" err="1"/>
              <a:t>olarak</a:t>
            </a:r>
            <a:r>
              <a:rPr lang="en-US" dirty="0"/>
              <a:t> </a:t>
            </a:r>
            <a:r>
              <a:rPr lang="en-US" dirty="0" err="1"/>
              <a:t>deneyebilirsiniz</a:t>
            </a:r>
            <a:r>
              <a:rPr lang="en-US" dirty="0"/>
              <a:t>, </a:t>
            </a:r>
            <a:r>
              <a:rPr lang="en-US" dirty="0" err="1"/>
              <a:t>sadece</a:t>
            </a:r>
            <a:r>
              <a:rPr lang="en-US" dirty="0"/>
              <a:t> e-</a:t>
            </a:r>
            <a:r>
              <a:rPr lang="en-US" dirty="0" err="1"/>
              <a:t>posta</a:t>
            </a:r>
            <a:r>
              <a:rPr lang="en-US" dirty="0"/>
              <a:t> </a:t>
            </a:r>
            <a:r>
              <a:rPr lang="en-US" dirty="0" err="1"/>
              <a:t>adresinizle</a:t>
            </a:r>
            <a:r>
              <a:rPr lang="en-US" dirty="0"/>
              <a:t> web </a:t>
            </a:r>
            <a:r>
              <a:rPr lang="en-US" dirty="0" err="1"/>
              <a:t>sitesine</a:t>
            </a:r>
            <a:r>
              <a:rPr lang="en-US" dirty="0"/>
              <a:t> </a:t>
            </a:r>
            <a:r>
              <a:rPr lang="en-US" dirty="0" err="1"/>
              <a:t>kaydolun</a:t>
            </a:r>
            <a:r>
              <a:rPr lang="en-US" dirty="0"/>
              <a:t>. </a:t>
            </a:r>
            <a:r>
              <a:rPr lang="en-US" dirty="0" err="1"/>
              <a:t>Daha</a:t>
            </a:r>
            <a:r>
              <a:rPr lang="en-US" dirty="0"/>
              <a:t> </a:t>
            </a:r>
            <a:r>
              <a:rPr lang="en-US" dirty="0" err="1"/>
              <a:t>fazla</a:t>
            </a:r>
            <a:r>
              <a:rPr lang="en-US" dirty="0"/>
              <a:t> video </a:t>
            </a:r>
            <a:r>
              <a:rPr lang="en-US" dirty="0" err="1"/>
              <a:t>ve</a:t>
            </a:r>
            <a:r>
              <a:rPr lang="en-US" dirty="0"/>
              <a:t> </a:t>
            </a:r>
            <a:r>
              <a:rPr lang="en-US" dirty="0" err="1"/>
              <a:t>özellik</a:t>
            </a:r>
            <a:r>
              <a:rPr lang="en-US" dirty="0"/>
              <a:t> </a:t>
            </a:r>
            <a:r>
              <a:rPr lang="en-US" dirty="0" err="1"/>
              <a:t>istiyorsanız</a:t>
            </a:r>
            <a:r>
              <a:rPr lang="en-US" dirty="0"/>
              <a:t>, </a:t>
            </a:r>
            <a:r>
              <a:rPr lang="en-US" dirty="0" err="1"/>
              <a:t>abonelik</a:t>
            </a:r>
            <a:r>
              <a:rPr lang="en-US" dirty="0"/>
              <a:t> </a:t>
            </a:r>
            <a:r>
              <a:rPr lang="en-US" dirty="0" err="1"/>
              <a:t>ücreti</a:t>
            </a:r>
            <a:r>
              <a:rPr lang="en-US" dirty="0"/>
              <a:t> </a:t>
            </a:r>
            <a:r>
              <a:rPr lang="en-US" dirty="0" err="1"/>
              <a:t>ayda</a:t>
            </a:r>
            <a:r>
              <a:rPr lang="en-US" dirty="0"/>
              <a:t> 9,99 ABD </a:t>
            </a:r>
            <a:r>
              <a:rPr lang="en-US" dirty="0" err="1"/>
              <a:t>doları</a:t>
            </a:r>
            <a:r>
              <a:rPr lang="en-US" dirty="0"/>
              <a:t> </a:t>
            </a:r>
            <a:r>
              <a:rPr lang="en-US" dirty="0" err="1"/>
              <a:t>veya</a:t>
            </a:r>
            <a:r>
              <a:rPr lang="en-US" dirty="0"/>
              <a:t> </a:t>
            </a:r>
            <a:r>
              <a:rPr lang="en-US" dirty="0" err="1"/>
              <a:t>yılda</a:t>
            </a:r>
            <a:r>
              <a:rPr lang="en-US" dirty="0"/>
              <a:t> 96 ABD </a:t>
            </a:r>
            <a:r>
              <a:rPr lang="en-US" dirty="0" err="1"/>
              <a:t>dolarıdır</a:t>
            </a:r>
            <a:r>
              <a:rPr lang="en-US" dirty="0"/>
              <a:t>. </a:t>
            </a:r>
            <a:r>
              <a:rPr lang="en-US" dirty="0" err="1"/>
              <a:t>Kaydolduğunuzda</a:t>
            </a:r>
            <a:r>
              <a:rPr lang="en-US" dirty="0"/>
              <a:t> </a:t>
            </a:r>
            <a:r>
              <a:rPr lang="en-US" dirty="0" err="1"/>
              <a:t>süreç</a:t>
            </a:r>
            <a:r>
              <a:rPr lang="en-US" dirty="0"/>
              <a:t> </a:t>
            </a:r>
            <a:r>
              <a:rPr lang="en-US" dirty="0" err="1"/>
              <a:t>boyunca</a:t>
            </a:r>
            <a:r>
              <a:rPr lang="en-US" dirty="0"/>
              <a:t> size </a:t>
            </a:r>
            <a:r>
              <a:rPr lang="en-US" dirty="0" err="1"/>
              <a:t>yardımcı</a:t>
            </a:r>
            <a:r>
              <a:rPr lang="en-US" dirty="0"/>
              <a:t> </a:t>
            </a:r>
            <a:r>
              <a:rPr lang="en-US" dirty="0" err="1"/>
              <a:t>olacak</a:t>
            </a:r>
            <a:r>
              <a:rPr lang="en-US" dirty="0"/>
              <a:t> </a:t>
            </a:r>
            <a:r>
              <a:rPr lang="en-US" dirty="0" err="1"/>
              <a:t>sihirbazlar</a:t>
            </a:r>
            <a:r>
              <a:rPr lang="en-US" dirty="0"/>
              <a:t> </a:t>
            </a:r>
            <a:r>
              <a:rPr lang="en-US" dirty="0" err="1"/>
              <a:t>ve</a:t>
            </a:r>
            <a:r>
              <a:rPr lang="en-US" dirty="0"/>
              <a:t> Headliner web </a:t>
            </a:r>
            <a:r>
              <a:rPr lang="en-US" dirty="0" err="1"/>
              <a:t>sitesinde</a:t>
            </a:r>
            <a:r>
              <a:rPr lang="en-US" dirty="0"/>
              <a:t> </a:t>
            </a:r>
            <a:r>
              <a:rPr lang="en-US" dirty="0" err="1"/>
              <a:t>başlamanıza</a:t>
            </a:r>
            <a:r>
              <a:rPr lang="en-US" dirty="0"/>
              <a:t> </a:t>
            </a:r>
            <a:r>
              <a:rPr lang="en-US" dirty="0" err="1"/>
              <a:t>yardımcı</a:t>
            </a:r>
            <a:r>
              <a:rPr lang="en-US" dirty="0"/>
              <a:t> </a:t>
            </a:r>
            <a:r>
              <a:rPr lang="en-US" dirty="0" err="1"/>
              <a:t>olacak</a:t>
            </a:r>
            <a:r>
              <a:rPr lang="en-US" dirty="0"/>
              <a:t> </a:t>
            </a:r>
            <a:r>
              <a:rPr lang="en-US" dirty="0" err="1"/>
              <a:t>çok</a:t>
            </a:r>
            <a:r>
              <a:rPr lang="en-US" dirty="0"/>
              <a:t> </a:t>
            </a:r>
            <a:r>
              <a:rPr lang="en-US" dirty="0" err="1"/>
              <a:t>sayıda</a:t>
            </a:r>
            <a:r>
              <a:rPr lang="en-US" dirty="0"/>
              <a:t> </a:t>
            </a:r>
            <a:r>
              <a:rPr lang="en-US" dirty="0" err="1"/>
              <a:t>kılavuz</a:t>
            </a:r>
            <a:r>
              <a:rPr lang="en-US" dirty="0"/>
              <a:t> </a:t>
            </a:r>
            <a:r>
              <a:rPr lang="en-US" dirty="0" err="1"/>
              <a:t>vardır</a:t>
            </a:r>
            <a:r>
              <a:rPr lang="en-US" dirty="0"/>
              <a:t>: </a:t>
            </a:r>
            <a:endParaRPr lang="tr-TR" dirty="0" smtClean="0"/>
          </a:p>
          <a:p>
            <a:r>
              <a:rPr lang="tr-TR" dirty="0" smtClean="0">
                <a:solidFill>
                  <a:srgbClr val="E43794"/>
                </a:solidFill>
                <a:hlinkClick r:id="rId3">
                  <a:extLst>
                    <a:ext uri="{A12FA001-AC4F-418D-AE19-62706E023703}">
                      <ahyp:hlinkClr xmlns="" xmlns:ahyp="http://schemas.microsoft.com/office/drawing/2018/hyperlinkcolor" val="tx"/>
                    </a:ext>
                  </a:extLst>
                </a:hlinkClick>
              </a:rPr>
              <a:t>Nasıl Yapılır </a:t>
            </a:r>
            <a:r>
              <a:rPr lang="tr-TR" dirty="0" err="1" smtClean="0">
                <a:solidFill>
                  <a:srgbClr val="E43794"/>
                </a:solidFill>
                <a:hlinkClick r:id="rId3">
                  <a:extLst>
                    <a:ext uri="{A12FA001-AC4F-418D-AE19-62706E023703}">
                      <ahyp:hlinkClr xmlns="" xmlns:ahyp="http://schemas.microsoft.com/office/drawing/2018/hyperlinkcolor" val="tx"/>
                    </a:ext>
                  </a:extLst>
                </a:hlinkClick>
              </a:rPr>
              <a:t>Kılvuzları</a:t>
            </a:r>
            <a:endParaRPr lang="en-US" dirty="0">
              <a:solidFill>
                <a:srgbClr val="E43794"/>
              </a:solidFill>
            </a:endParaRPr>
          </a:p>
          <a:p>
            <a:r>
              <a:rPr lang="en-US" dirty="0"/>
              <a:t> </a:t>
            </a:r>
          </a:p>
          <a:p>
            <a:r>
              <a:rPr lang="tr-TR" dirty="0" smtClean="0"/>
              <a:t>Temel genel bakış:</a:t>
            </a:r>
            <a:r>
              <a:rPr lang="en-US" dirty="0" smtClean="0"/>
              <a:t> </a:t>
            </a:r>
            <a:r>
              <a:rPr lang="tr-TR" dirty="0" smtClean="0">
                <a:solidFill>
                  <a:srgbClr val="E43794"/>
                </a:solidFill>
                <a:hlinkClick r:id="rId4">
                  <a:extLst>
                    <a:ext uri="{A12FA001-AC4F-418D-AE19-62706E023703}">
                      <ahyp:hlinkClr xmlns="" xmlns:ahyp="http://schemas.microsoft.com/office/drawing/2018/hyperlinkcolor" val="tx"/>
                    </a:ext>
                  </a:extLst>
                </a:hlinkClick>
              </a:rPr>
              <a:t>Başlangıç Kılavuzları</a:t>
            </a:r>
            <a:endParaRPr lang="en-US" dirty="0">
              <a:solidFill>
                <a:srgbClr val="E43794"/>
              </a:solidFill>
            </a:endParaRPr>
          </a:p>
          <a:p>
            <a:r>
              <a:rPr lang="en-US" dirty="0"/>
              <a:t> </a:t>
            </a: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a:t>Headliner, </a:t>
            </a:r>
            <a:r>
              <a:rPr lang="en-US" dirty="0" err="1"/>
              <a:t>podcast'lerinizi</a:t>
            </a:r>
            <a:r>
              <a:rPr lang="en-US" dirty="0"/>
              <a:t> </a:t>
            </a:r>
            <a:r>
              <a:rPr lang="en-US" dirty="0" err="1"/>
              <a:t>daha</a:t>
            </a:r>
            <a:r>
              <a:rPr lang="en-US" dirty="0"/>
              <a:t> </a:t>
            </a:r>
            <a:r>
              <a:rPr lang="en-US" dirty="0" err="1"/>
              <a:t>canlı</a:t>
            </a:r>
            <a:r>
              <a:rPr lang="en-US" dirty="0"/>
              <a:t> </a:t>
            </a:r>
            <a:r>
              <a:rPr lang="en-US" dirty="0" err="1"/>
              <a:t>ve</a:t>
            </a:r>
            <a:r>
              <a:rPr lang="en-US" dirty="0"/>
              <a:t> </a:t>
            </a:r>
            <a:r>
              <a:rPr lang="en-US" dirty="0" err="1"/>
              <a:t>çekici</a:t>
            </a:r>
            <a:r>
              <a:rPr lang="en-US" dirty="0"/>
              <a:t> hale </a:t>
            </a:r>
            <a:r>
              <a:rPr lang="en-US" dirty="0" err="1"/>
              <a:t>getirerek</a:t>
            </a:r>
            <a:r>
              <a:rPr lang="en-US" dirty="0"/>
              <a:t> </a:t>
            </a:r>
            <a:r>
              <a:rPr lang="en-US" dirty="0" err="1"/>
              <a:t>pazarlamanıza</a:t>
            </a:r>
            <a:r>
              <a:rPr lang="en-US" dirty="0"/>
              <a:t> </a:t>
            </a:r>
            <a:r>
              <a:rPr lang="en-US" dirty="0" err="1"/>
              <a:t>yardımcı</a:t>
            </a:r>
            <a:r>
              <a:rPr lang="en-US" dirty="0"/>
              <a:t> </a:t>
            </a:r>
            <a:r>
              <a:rPr lang="en-US" dirty="0" err="1"/>
              <a:t>olur</a:t>
            </a:r>
            <a:r>
              <a:rPr lang="en-US" dirty="0"/>
              <a:t>. </a:t>
            </a:r>
            <a:r>
              <a:rPr lang="en-US" dirty="0" err="1"/>
              <a:t>Miras</a:t>
            </a:r>
            <a:r>
              <a:rPr lang="en-US" dirty="0"/>
              <a:t> </a:t>
            </a:r>
            <a:r>
              <a:rPr lang="en-US" dirty="0" err="1"/>
              <a:t>podcast'inize</a:t>
            </a:r>
            <a:r>
              <a:rPr lang="en-US" dirty="0"/>
              <a:t> </a:t>
            </a:r>
            <a:r>
              <a:rPr lang="en-US" dirty="0" err="1"/>
              <a:t>görüntüler</a:t>
            </a:r>
            <a:r>
              <a:rPr lang="en-US" dirty="0"/>
              <a:t>, video </a:t>
            </a:r>
            <a:r>
              <a:rPr lang="en-US" dirty="0" err="1"/>
              <a:t>klipler</a:t>
            </a:r>
            <a:r>
              <a:rPr lang="en-US" dirty="0"/>
              <a:t>, </a:t>
            </a:r>
            <a:r>
              <a:rPr lang="en-US" dirty="0" err="1"/>
              <a:t>ek</a:t>
            </a:r>
            <a:r>
              <a:rPr lang="en-US" dirty="0"/>
              <a:t> </a:t>
            </a:r>
            <a:r>
              <a:rPr lang="en-US" dirty="0" err="1"/>
              <a:t>sesler</a:t>
            </a:r>
            <a:r>
              <a:rPr lang="en-US" dirty="0"/>
              <a:t>, </a:t>
            </a:r>
            <a:r>
              <a:rPr lang="en-US" dirty="0" err="1"/>
              <a:t>animasyonlar</a:t>
            </a:r>
            <a:r>
              <a:rPr lang="en-US" dirty="0"/>
              <a:t> </a:t>
            </a:r>
            <a:r>
              <a:rPr lang="en-US" dirty="0" err="1"/>
              <a:t>ve</a:t>
            </a:r>
            <a:r>
              <a:rPr lang="en-US" dirty="0"/>
              <a:t> </a:t>
            </a:r>
            <a:r>
              <a:rPr lang="en-US" dirty="0" err="1"/>
              <a:t>altyazılar</a:t>
            </a:r>
            <a:r>
              <a:rPr lang="en-US" dirty="0"/>
              <a:t> </a:t>
            </a:r>
            <a:r>
              <a:rPr lang="en-US" dirty="0" err="1"/>
              <a:t>ekleyerek</a:t>
            </a:r>
            <a:r>
              <a:rPr lang="en-US" dirty="0"/>
              <a:t>, </a:t>
            </a:r>
            <a:r>
              <a:rPr lang="en-US" dirty="0" err="1"/>
              <a:t>yeni</a:t>
            </a:r>
            <a:r>
              <a:rPr lang="en-US" dirty="0"/>
              <a:t> </a:t>
            </a:r>
            <a:r>
              <a:rPr lang="en-US" dirty="0" err="1"/>
              <a:t>dinleyicilerin</a:t>
            </a:r>
            <a:r>
              <a:rPr lang="en-US" dirty="0"/>
              <a:t> </a:t>
            </a:r>
            <a:r>
              <a:rPr lang="en-US" dirty="0" err="1"/>
              <a:t>ve</a:t>
            </a:r>
            <a:r>
              <a:rPr lang="en-US" dirty="0"/>
              <a:t> </a:t>
            </a:r>
            <a:r>
              <a:rPr lang="en-US" dirty="0" err="1"/>
              <a:t>kanalınızın</a:t>
            </a:r>
            <a:r>
              <a:rPr lang="en-US" dirty="0"/>
              <a:t> </a:t>
            </a:r>
            <a:r>
              <a:rPr lang="en-US" dirty="0" err="1"/>
              <a:t>potansiyel</a:t>
            </a:r>
            <a:r>
              <a:rPr lang="en-US" dirty="0"/>
              <a:t> </a:t>
            </a:r>
            <a:r>
              <a:rPr lang="en-US" dirty="0" err="1"/>
              <a:t>abonelerinin</a:t>
            </a:r>
            <a:r>
              <a:rPr lang="en-US" dirty="0"/>
              <a:t> </a:t>
            </a:r>
            <a:r>
              <a:rPr lang="en-US" dirty="0" err="1"/>
              <a:t>dikkatini</a:t>
            </a:r>
            <a:r>
              <a:rPr lang="en-US" dirty="0"/>
              <a:t> </a:t>
            </a:r>
            <a:r>
              <a:rPr lang="en-US" dirty="0" err="1"/>
              <a:t>çekmenize</a:t>
            </a:r>
            <a:r>
              <a:rPr lang="en-US" dirty="0"/>
              <a:t> </a:t>
            </a:r>
            <a:r>
              <a:rPr lang="en-US" dirty="0" err="1"/>
              <a:t>yardımcı</a:t>
            </a:r>
            <a:r>
              <a:rPr lang="en-US" dirty="0"/>
              <a:t> </a:t>
            </a:r>
            <a:r>
              <a:rPr lang="en-US" dirty="0" err="1"/>
              <a:t>olmak</a:t>
            </a:r>
            <a:r>
              <a:rPr lang="en-US" dirty="0"/>
              <a:t> </a:t>
            </a:r>
            <a:r>
              <a:rPr lang="en-US" dirty="0" err="1"/>
              <a:t>için</a:t>
            </a:r>
            <a:r>
              <a:rPr lang="en-US" dirty="0"/>
              <a:t> </a:t>
            </a:r>
            <a:r>
              <a:rPr lang="en-US" dirty="0" err="1"/>
              <a:t>programınızın</a:t>
            </a:r>
            <a:r>
              <a:rPr lang="en-US" dirty="0"/>
              <a:t> </a:t>
            </a:r>
            <a:r>
              <a:rPr lang="en-US" dirty="0" err="1"/>
              <a:t>görsel</a:t>
            </a:r>
            <a:r>
              <a:rPr lang="en-US" dirty="0"/>
              <a:t> </a:t>
            </a:r>
            <a:r>
              <a:rPr lang="en-US" dirty="0" err="1"/>
              <a:t>bir</a:t>
            </a:r>
            <a:r>
              <a:rPr lang="en-US" dirty="0"/>
              <a:t> </a:t>
            </a:r>
            <a:r>
              <a:rPr lang="en-US" dirty="0" err="1"/>
              <a:t>temsilini</a:t>
            </a:r>
            <a:r>
              <a:rPr lang="en-US" dirty="0"/>
              <a:t> </a:t>
            </a:r>
            <a:r>
              <a:rPr lang="en-US" dirty="0" err="1"/>
              <a:t>oluşturursunuz</a:t>
            </a:r>
            <a:r>
              <a:rPr lang="en-US" dirty="0" smtClean="0"/>
              <a:t>.</a:t>
            </a:r>
            <a:endParaRPr lang="tr-TR" dirty="0" smtClean="0"/>
          </a:p>
          <a:p>
            <a:endParaRPr lang="en-US" dirty="0"/>
          </a:p>
          <a:p>
            <a:r>
              <a:rPr lang="en-US" dirty="0" err="1"/>
              <a:t>Videolarınızı</a:t>
            </a:r>
            <a:r>
              <a:rPr lang="en-US" dirty="0"/>
              <a:t> </a:t>
            </a:r>
            <a:r>
              <a:rPr lang="en-US" dirty="0" err="1"/>
              <a:t>dışa</a:t>
            </a:r>
            <a:r>
              <a:rPr lang="en-US" dirty="0"/>
              <a:t> </a:t>
            </a:r>
            <a:r>
              <a:rPr lang="en-US" dirty="0" err="1"/>
              <a:t>aktarabilir</a:t>
            </a:r>
            <a:r>
              <a:rPr lang="en-US" dirty="0"/>
              <a:t> </a:t>
            </a:r>
            <a:r>
              <a:rPr lang="en-US" dirty="0" err="1"/>
              <a:t>ve</a:t>
            </a:r>
            <a:r>
              <a:rPr lang="en-US" dirty="0"/>
              <a:t> </a:t>
            </a:r>
            <a:r>
              <a:rPr lang="en-US" dirty="0" err="1"/>
              <a:t>sosyal</a:t>
            </a:r>
            <a:r>
              <a:rPr lang="en-US" dirty="0"/>
              <a:t> </a:t>
            </a:r>
            <a:r>
              <a:rPr lang="en-US" dirty="0" err="1"/>
              <a:t>hesaplarınızda</a:t>
            </a:r>
            <a:r>
              <a:rPr lang="en-US" dirty="0"/>
              <a:t> </a:t>
            </a:r>
            <a:r>
              <a:rPr lang="en-US" dirty="0" err="1"/>
              <a:t>paylaşabilirsiniz</a:t>
            </a:r>
            <a:r>
              <a:rPr lang="en-US" dirty="0"/>
              <a:t>. </a:t>
            </a:r>
            <a:r>
              <a:rPr lang="en-US" dirty="0" err="1"/>
              <a:t>Sosyal</a:t>
            </a:r>
            <a:r>
              <a:rPr lang="en-US" dirty="0"/>
              <a:t> video, </a:t>
            </a:r>
            <a:r>
              <a:rPr lang="en-US" dirty="0" err="1"/>
              <a:t>yalnızca</a:t>
            </a:r>
            <a:r>
              <a:rPr lang="en-US" dirty="0"/>
              <a:t> </a:t>
            </a:r>
            <a:r>
              <a:rPr lang="en-US" dirty="0" err="1"/>
              <a:t>görüntü</a:t>
            </a:r>
            <a:r>
              <a:rPr lang="en-US" dirty="0"/>
              <a:t> </a:t>
            </a:r>
            <a:r>
              <a:rPr lang="en-US" dirty="0" err="1"/>
              <a:t>ve</a:t>
            </a:r>
            <a:r>
              <a:rPr lang="en-US" dirty="0"/>
              <a:t> </a:t>
            </a:r>
            <a:r>
              <a:rPr lang="en-US" dirty="0" err="1"/>
              <a:t>metinden</a:t>
            </a:r>
            <a:r>
              <a:rPr lang="en-US" dirty="0"/>
              <a:t> </a:t>
            </a:r>
            <a:r>
              <a:rPr lang="en-US" dirty="0" err="1"/>
              <a:t>çok</a:t>
            </a:r>
            <a:r>
              <a:rPr lang="en-US" dirty="0"/>
              <a:t> </a:t>
            </a:r>
            <a:r>
              <a:rPr lang="en-US" dirty="0" err="1"/>
              <a:t>daha</a:t>
            </a:r>
            <a:r>
              <a:rPr lang="en-US" dirty="0"/>
              <a:t> </a:t>
            </a:r>
            <a:r>
              <a:rPr lang="en-US" dirty="0" err="1"/>
              <a:t>fazla</a:t>
            </a:r>
            <a:r>
              <a:rPr lang="en-US" dirty="0"/>
              <a:t> </a:t>
            </a:r>
            <a:r>
              <a:rPr lang="en-US" dirty="0" err="1"/>
              <a:t>paylaşım</a:t>
            </a:r>
            <a:r>
              <a:rPr lang="en-US" dirty="0"/>
              <a:t> alma </a:t>
            </a:r>
            <a:r>
              <a:rPr lang="en-US" dirty="0" err="1"/>
              <a:t>eğilimindedir</a:t>
            </a:r>
            <a:r>
              <a:rPr lang="en-US" dirty="0"/>
              <a:t> </a:t>
            </a:r>
            <a:r>
              <a:rPr lang="en-US" dirty="0" err="1"/>
              <a:t>ve</a:t>
            </a:r>
            <a:r>
              <a:rPr lang="en-US" dirty="0"/>
              <a:t> </a:t>
            </a:r>
            <a:r>
              <a:rPr lang="en-US" dirty="0" err="1"/>
              <a:t>kültürel</a:t>
            </a:r>
            <a:r>
              <a:rPr lang="en-US" dirty="0"/>
              <a:t> </a:t>
            </a:r>
            <a:r>
              <a:rPr lang="en-US" dirty="0" err="1"/>
              <a:t>miras</a:t>
            </a:r>
            <a:r>
              <a:rPr lang="en-US" dirty="0"/>
              <a:t> </a:t>
            </a:r>
            <a:r>
              <a:rPr lang="en-US" dirty="0" err="1"/>
              <a:t>sağlayıcılarının</a:t>
            </a:r>
            <a:r>
              <a:rPr lang="en-US" dirty="0"/>
              <a:t> </a:t>
            </a:r>
            <a:r>
              <a:rPr lang="en-US" dirty="0" err="1"/>
              <a:t>genellikle</a:t>
            </a:r>
            <a:r>
              <a:rPr lang="en-US" dirty="0"/>
              <a:t> </a:t>
            </a:r>
            <a:r>
              <a:rPr lang="en-US" dirty="0" err="1"/>
              <a:t>etkileşimde</a:t>
            </a:r>
            <a:r>
              <a:rPr lang="en-US" dirty="0"/>
              <a:t> </a:t>
            </a:r>
            <a:r>
              <a:rPr lang="en-US" dirty="0" err="1"/>
              <a:t>bulunmak</a:t>
            </a:r>
            <a:r>
              <a:rPr lang="en-US" dirty="0"/>
              <a:t> </a:t>
            </a:r>
            <a:r>
              <a:rPr lang="en-US" dirty="0" err="1"/>
              <a:t>için</a:t>
            </a:r>
            <a:r>
              <a:rPr lang="en-US" dirty="0"/>
              <a:t> </a:t>
            </a:r>
            <a:r>
              <a:rPr lang="en-US" dirty="0" err="1"/>
              <a:t>mücadele</a:t>
            </a:r>
            <a:r>
              <a:rPr lang="en-US" dirty="0"/>
              <a:t> </a:t>
            </a:r>
            <a:r>
              <a:rPr lang="en-US" dirty="0" err="1"/>
              <a:t>ettiği</a:t>
            </a:r>
            <a:r>
              <a:rPr lang="en-US" dirty="0"/>
              <a:t> </a:t>
            </a:r>
            <a:r>
              <a:rPr lang="en-US" dirty="0" err="1"/>
              <a:t>dijital</a:t>
            </a:r>
            <a:r>
              <a:rPr lang="en-US" dirty="0"/>
              <a:t> </a:t>
            </a:r>
            <a:r>
              <a:rPr lang="en-US" dirty="0" err="1"/>
              <a:t>olarak</a:t>
            </a:r>
            <a:r>
              <a:rPr lang="en-US" dirty="0"/>
              <a:t> </a:t>
            </a:r>
            <a:r>
              <a:rPr lang="en-US" dirty="0" err="1"/>
              <a:t>sofistike</a:t>
            </a:r>
            <a:r>
              <a:rPr lang="en-US" dirty="0"/>
              <a:t> </a:t>
            </a:r>
            <a:r>
              <a:rPr lang="en-US" dirty="0" err="1"/>
              <a:t>genç</a:t>
            </a:r>
            <a:r>
              <a:rPr lang="en-US" dirty="0"/>
              <a:t> </a:t>
            </a:r>
            <a:r>
              <a:rPr lang="en-US" dirty="0" err="1"/>
              <a:t>izleyicilere</a:t>
            </a:r>
            <a:r>
              <a:rPr lang="en-US" dirty="0"/>
              <a:t> </a:t>
            </a:r>
            <a:r>
              <a:rPr lang="en-US" dirty="0" err="1"/>
              <a:t>hitap</a:t>
            </a:r>
            <a:r>
              <a:rPr lang="en-US" dirty="0"/>
              <a:t> </a:t>
            </a:r>
            <a:r>
              <a:rPr lang="en-US" dirty="0" err="1"/>
              <a:t>etmesi</a:t>
            </a:r>
            <a:r>
              <a:rPr lang="en-US" dirty="0"/>
              <a:t> </a:t>
            </a:r>
            <a:r>
              <a:rPr lang="en-US" dirty="0" err="1"/>
              <a:t>muhtemeldir</a:t>
            </a:r>
            <a:r>
              <a:rPr lang="en-US" dirty="0"/>
              <a:t>.</a:t>
            </a:r>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err="1"/>
              <a:t>Podcast'leri</a:t>
            </a:r>
            <a:r>
              <a:rPr lang="en-US" dirty="0"/>
              <a:t> </a:t>
            </a:r>
            <a:r>
              <a:rPr lang="en-US" dirty="0" err="1"/>
              <a:t>otomatik</a:t>
            </a:r>
            <a:r>
              <a:rPr lang="en-US" dirty="0"/>
              <a:t> </a:t>
            </a:r>
            <a:r>
              <a:rPr lang="en-US" dirty="0" err="1"/>
              <a:t>olarak</a:t>
            </a:r>
            <a:r>
              <a:rPr lang="en-US" dirty="0"/>
              <a:t> </a:t>
            </a:r>
            <a:r>
              <a:rPr lang="en-US" dirty="0" err="1"/>
              <a:t>sosyal</a:t>
            </a:r>
            <a:r>
              <a:rPr lang="en-US" dirty="0"/>
              <a:t> </a:t>
            </a:r>
            <a:r>
              <a:rPr lang="en-US" dirty="0" err="1"/>
              <a:t>medyanızda</a:t>
            </a:r>
            <a:r>
              <a:rPr lang="en-US" dirty="0"/>
              <a:t> </a:t>
            </a:r>
            <a:r>
              <a:rPr lang="en-US" dirty="0" err="1"/>
              <a:t>paylaşabileceğiniz</a:t>
            </a:r>
            <a:r>
              <a:rPr lang="en-US" dirty="0"/>
              <a:t> </a:t>
            </a:r>
            <a:r>
              <a:rPr lang="en-US" dirty="0" err="1"/>
              <a:t>videolara</a:t>
            </a:r>
            <a:r>
              <a:rPr lang="en-US" dirty="0"/>
              <a:t> </a:t>
            </a:r>
            <a:r>
              <a:rPr lang="en-US" dirty="0" err="1"/>
              <a:t>dönüştürün</a:t>
            </a:r>
            <a:endParaRPr lang="en-US" dirty="0"/>
          </a:p>
        </p:txBody>
      </p:sp>
      <p:pic>
        <p:nvPicPr>
          <p:cNvPr id="10" name="Picture Placeholder 9">
            <a:extLst>
              <a:ext uri="{FF2B5EF4-FFF2-40B4-BE49-F238E27FC236}">
                <a16:creationId xmlns="" xmlns:a16="http://schemas.microsoft.com/office/drawing/2014/main" id="{FFCFBCFF-AB0C-D732-F413-A18B54B86BD1}"/>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138247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s-ES" cap="all" dirty="0" smtClean="0"/>
              <a:t>Pixton’ı </a:t>
            </a:r>
            <a:r>
              <a:rPr lang="es-ES" cap="all" dirty="0"/>
              <a:t>Harika Bir Dijital Miras Aracı Yapan Nedir? </a:t>
            </a:r>
            <a:r>
              <a:rPr lang="en-US" cap="all" dirty="0" smtClean="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Pixton</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500"/>
            <a:ext cx="1932935" cy="351116"/>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95866"/>
            <a:ext cx="1853433" cy="735460"/>
          </a:xfrm>
        </p:spPr>
        <p:txBody>
          <a:bodyPr/>
          <a:lstStyle/>
          <a:p>
            <a:r>
              <a:rPr lang="en-US" cap="all" dirty="0" err="1" smtClean="0"/>
              <a:t>Pixton’ı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16</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873473"/>
            <a:ext cx="2784501" cy="3148144"/>
          </a:xfrm>
        </p:spPr>
        <p:txBody>
          <a:bodyPr/>
          <a:lstStyle/>
          <a:p>
            <a:r>
              <a:rPr lang="en-US" dirty="0" err="1"/>
              <a:t>Başlamak</a:t>
            </a:r>
            <a:r>
              <a:rPr lang="en-US" dirty="0"/>
              <a:t> </a:t>
            </a:r>
            <a:r>
              <a:rPr lang="en-US" dirty="0" err="1"/>
              <a:t>için</a:t>
            </a:r>
            <a:r>
              <a:rPr lang="en-US" dirty="0"/>
              <a:t> www.pixton.com'a </a:t>
            </a:r>
            <a:r>
              <a:rPr lang="en-US" dirty="0" err="1"/>
              <a:t>gidin</a:t>
            </a:r>
            <a:r>
              <a:rPr lang="en-US" dirty="0"/>
              <a:t>, </a:t>
            </a:r>
            <a:r>
              <a:rPr lang="en-US" dirty="0" err="1"/>
              <a:t>basit</a:t>
            </a:r>
            <a:r>
              <a:rPr lang="en-US" dirty="0"/>
              <a:t> </a:t>
            </a:r>
            <a:r>
              <a:rPr lang="en-US" dirty="0" err="1"/>
              <a:t>bir</a:t>
            </a:r>
            <a:r>
              <a:rPr lang="en-US" dirty="0"/>
              <a:t> </a:t>
            </a:r>
            <a:r>
              <a:rPr lang="en-US" dirty="0" err="1"/>
              <a:t>ücretsiz</a:t>
            </a:r>
            <a:r>
              <a:rPr lang="en-US" dirty="0"/>
              <a:t> </a:t>
            </a:r>
            <a:r>
              <a:rPr lang="en-US" dirty="0" err="1"/>
              <a:t>hesap</a:t>
            </a:r>
            <a:r>
              <a:rPr lang="en-US" dirty="0"/>
              <a:t> </a:t>
            </a:r>
            <a:r>
              <a:rPr lang="en-US" dirty="0" err="1"/>
              <a:t>açın</a:t>
            </a:r>
            <a:r>
              <a:rPr lang="en-US" dirty="0"/>
              <a:t> </a:t>
            </a:r>
            <a:r>
              <a:rPr lang="en-US" dirty="0" err="1"/>
              <a:t>ve</a:t>
            </a:r>
            <a:r>
              <a:rPr lang="en-US" dirty="0"/>
              <a:t> </a:t>
            </a:r>
            <a:r>
              <a:rPr lang="en-US" dirty="0" err="1"/>
              <a:t>hemen</a:t>
            </a:r>
            <a:r>
              <a:rPr lang="en-US" dirty="0"/>
              <a:t> </a:t>
            </a:r>
            <a:r>
              <a:rPr lang="en-US" dirty="0" err="1"/>
              <a:t>bir</a:t>
            </a:r>
            <a:r>
              <a:rPr lang="en-US" dirty="0"/>
              <a:t> </a:t>
            </a:r>
            <a:r>
              <a:rPr lang="en-US" dirty="0" err="1"/>
              <a:t>çizgi</a:t>
            </a:r>
            <a:r>
              <a:rPr lang="en-US" dirty="0"/>
              <a:t> roman, storyboard </a:t>
            </a:r>
            <a:r>
              <a:rPr lang="en-US" dirty="0" err="1"/>
              <a:t>veya</a:t>
            </a:r>
            <a:r>
              <a:rPr lang="en-US" dirty="0"/>
              <a:t> </a:t>
            </a:r>
            <a:r>
              <a:rPr lang="en-US" dirty="0" err="1"/>
              <a:t>grafik</a:t>
            </a:r>
            <a:r>
              <a:rPr lang="en-US" dirty="0"/>
              <a:t> roman </a:t>
            </a:r>
            <a:r>
              <a:rPr lang="en-US" dirty="0" err="1"/>
              <a:t>oluşturmaya</a:t>
            </a:r>
            <a:r>
              <a:rPr lang="en-US" dirty="0"/>
              <a:t> </a:t>
            </a:r>
            <a:r>
              <a:rPr lang="en-US" dirty="0" err="1"/>
              <a:t>başlayın</a:t>
            </a:r>
            <a:r>
              <a:rPr lang="en-US" dirty="0"/>
              <a:t>. </a:t>
            </a:r>
            <a:r>
              <a:rPr lang="en-US" dirty="0" err="1"/>
              <a:t>Çizgi</a:t>
            </a:r>
            <a:r>
              <a:rPr lang="en-US" dirty="0"/>
              <a:t> </a:t>
            </a:r>
            <a:r>
              <a:rPr lang="en-US" dirty="0" err="1"/>
              <a:t>romanlarınız</a:t>
            </a:r>
            <a:r>
              <a:rPr lang="en-US" dirty="0"/>
              <a:t> </a:t>
            </a:r>
            <a:r>
              <a:rPr lang="en-US" dirty="0" err="1"/>
              <a:t>farklı</a:t>
            </a:r>
            <a:r>
              <a:rPr lang="en-US" dirty="0"/>
              <a:t> </a:t>
            </a:r>
            <a:r>
              <a:rPr lang="en-US" dirty="0" err="1"/>
              <a:t>formatlarda</a:t>
            </a:r>
            <a:r>
              <a:rPr lang="en-US" dirty="0"/>
              <a:t> </a:t>
            </a:r>
            <a:r>
              <a:rPr lang="en-US" dirty="0" err="1"/>
              <a:t>indirilebilir</a:t>
            </a:r>
            <a:r>
              <a:rPr lang="en-US" dirty="0"/>
              <a:t>. </a:t>
            </a:r>
            <a:r>
              <a:rPr lang="en-US" dirty="0" err="1"/>
              <a:t>Yazılıma</a:t>
            </a:r>
            <a:r>
              <a:rPr lang="en-US" dirty="0"/>
              <a:t> </a:t>
            </a:r>
            <a:r>
              <a:rPr lang="en-US" dirty="0" err="1"/>
              <a:t>sınırsız</a:t>
            </a:r>
            <a:r>
              <a:rPr lang="en-US" dirty="0"/>
              <a:t> </a:t>
            </a:r>
            <a:r>
              <a:rPr lang="en-US" dirty="0" err="1"/>
              <a:t>erişim</a:t>
            </a:r>
            <a:r>
              <a:rPr lang="en-US" dirty="0"/>
              <a:t> </a:t>
            </a:r>
            <a:r>
              <a:rPr lang="en-US" dirty="0" err="1"/>
              <a:t>elde</a:t>
            </a:r>
            <a:r>
              <a:rPr lang="en-US" dirty="0"/>
              <a:t> </a:t>
            </a:r>
            <a:r>
              <a:rPr lang="en-US" dirty="0" err="1"/>
              <a:t>etmek</a:t>
            </a:r>
            <a:r>
              <a:rPr lang="en-US" dirty="0"/>
              <a:t>, </a:t>
            </a:r>
            <a:r>
              <a:rPr lang="en-US" dirty="0" err="1"/>
              <a:t>bir</a:t>
            </a:r>
            <a:r>
              <a:rPr lang="en-US" dirty="0"/>
              <a:t> </a:t>
            </a:r>
            <a:r>
              <a:rPr lang="en-US" dirty="0" err="1"/>
              <a:t>işletmeye</a:t>
            </a:r>
            <a:r>
              <a:rPr lang="en-US" dirty="0"/>
              <a:t> </a:t>
            </a:r>
            <a:r>
              <a:rPr lang="en-US" dirty="0" err="1"/>
              <a:t>ayda</a:t>
            </a:r>
            <a:r>
              <a:rPr lang="en-US" dirty="0"/>
              <a:t> 59 </a:t>
            </a:r>
            <a:r>
              <a:rPr lang="en-US" dirty="0" err="1"/>
              <a:t>dolara</a:t>
            </a:r>
            <a:r>
              <a:rPr lang="en-US" dirty="0"/>
              <a:t> </a:t>
            </a:r>
            <a:r>
              <a:rPr lang="en-US" dirty="0" err="1"/>
              <a:t>veya</a:t>
            </a:r>
            <a:r>
              <a:rPr lang="en-US" dirty="0"/>
              <a:t> </a:t>
            </a:r>
            <a:r>
              <a:rPr lang="en-US" dirty="0" err="1"/>
              <a:t>yılda</a:t>
            </a:r>
            <a:r>
              <a:rPr lang="en-US" dirty="0"/>
              <a:t> 300 </a:t>
            </a:r>
            <a:r>
              <a:rPr lang="en-US" dirty="0" err="1"/>
              <a:t>dolara</a:t>
            </a:r>
            <a:r>
              <a:rPr lang="en-US" dirty="0"/>
              <a:t> mal </a:t>
            </a:r>
            <a:r>
              <a:rPr lang="en-US" dirty="0" err="1"/>
              <a:t>olacak</a:t>
            </a:r>
            <a:r>
              <a:rPr lang="en-US" dirty="0" smtClean="0"/>
              <a:t>.</a:t>
            </a:r>
            <a:endParaRPr lang="tr-TR" dirty="0" smtClean="0"/>
          </a:p>
          <a:p>
            <a:r>
              <a:rPr lang="en-US" dirty="0"/>
              <a:t> </a:t>
            </a:r>
          </a:p>
          <a:p>
            <a:r>
              <a:rPr lang="en-US" dirty="0" err="1"/>
              <a:t>Pixton'a</a:t>
            </a:r>
            <a:r>
              <a:rPr lang="en-US" dirty="0"/>
              <a:t> </a:t>
            </a:r>
            <a:r>
              <a:rPr lang="en-US" dirty="0" err="1"/>
              <a:t>hızlı</a:t>
            </a:r>
            <a:r>
              <a:rPr lang="en-US" dirty="0"/>
              <a:t> </a:t>
            </a:r>
            <a:r>
              <a:rPr lang="en-US" dirty="0" err="1"/>
              <a:t>giriş</a:t>
            </a:r>
            <a:r>
              <a:rPr lang="en-US" dirty="0"/>
              <a:t>: </a:t>
            </a:r>
            <a:r>
              <a:rPr lang="en-US" dirty="0" smtClean="0">
                <a:solidFill>
                  <a:srgbClr val="E43794"/>
                </a:solidFill>
                <a:hlinkClick r:id="rId3">
                  <a:extLst>
                    <a:ext uri="{A12FA001-AC4F-418D-AE19-62706E023703}">
                      <ahyp:hlinkClr xmlns="" xmlns:ahyp="http://schemas.microsoft.com/office/drawing/2018/hyperlinkcolor" val="tx"/>
                    </a:ext>
                  </a:extLst>
                </a:hlinkClick>
              </a:rPr>
              <a:t>You Tub</a:t>
            </a:r>
            <a:r>
              <a:rPr lang="tr-TR" dirty="0" err="1" smtClean="0">
                <a:solidFill>
                  <a:srgbClr val="E43794"/>
                </a:solidFill>
                <a:hlinkClick r:id="rId3">
                  <a:extLst>
                    <a:ext uri="{A12FA001-AC4F-418D-AE19-62706E023703}">
                      <ahyp:hlinkClr xmlns="" xmlns:ahyp="http://schemas.microsoft.com/office/drawing/2018/hyperlinkcolor" val="tx"/>
                    </a:ext>
                  </a:extLst>
                </a:hlinkClick>
              </a:rPr>
              <a:t>e’da</a:t>
            </a:r>
            <a:r>
              <a:rPr lang="tr-TR" dirty="0" smtClean="0">
                <a:solidFill>
                  <a:srgbClr val="E43794"/>
                </a:solidFill>
                <a:hlinkClick r:id="rId3">
                  <a:extLst>
                    <a:ext uri="{A12FA001-AC4F-418D-AE19-62706E023703}">
                      <ahyp:hlinkClr xmlns="" xmlns:ahyp="http://schemas.microsoft.com/office/drawing/2018/hyperlinkcolor" val="tx"/>
                    </a:ext>
                  </a:extLst>
                </a:hlinkClick>
              </a:rPr>
              <a:t> </a:t>
            </a:r>
            <a:r>
              <a:rPr lang="tr-TR" dirty="0" err="1" smtClean="0">
                <a:solidFill>
                  <a:srgbClr val="E43794"/>
                </a:solidFill>
                <a:hlinkClick r:id="rId3">
                  <a:extLst>
                    <a:ext uri="{A12FA001-AC4F-418D-AE19-62706E023703}">
                      <ahyp:hlinkClr xmlns="" xmlns:ahyp="http://schemas.microsoft.com/office/drawing/2018/hyperlinkcolor" val="tx"/>
                    </a:ext>
                  </a:extLst>
                </a:hlinkClick>
              </a:rPr>
              <a:t>Pixton</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err="1" smtClean="0"/>
              <a:t>Pixton</a:t>
            </a:r>
            <a:r>
              <a:rPr lang="en-US" dirty="0"/>
              <a:t>, </a:t>
            </a:r>
            <a:r>
              <a:rPr lang="en-US" dirty="0" err="1"/>
              <a:t>eğitimciler</a:t>
            </a:r>
            <a:r>
              <a:rPr lang="en-US" dirty="0"/>
              <a:t> </a:t>
            </a:r>
            <a:r>
              <a:rPr lang="en-US" dirty="0" err="1"/>
              <a:t>tarafından</a:t>
            </a:r>
            <a:r>
              <a:rPr lang="en-US" dirty="0"/>
              <a:t> </a:t>
            </a:r>
            <a:r>
              <a:rPr lang="en-US" dirty="0" err="1"/>
              <a:t>özellikle</a:t>
            </a:r>
            <a:r>
              <a:rPr lang="en-US" dirty="0"/>
              <a:t> </a:t>
            </a:r>
            <a:r>
              <a:rPr lang="en-US" dirty="0" err="1"/>
              <a:t>gençleri</a:t>
            </a:r>
            <a:r>
              <a:rPr lang="en-US" dirty="0"/>
              <a:t> </a:t>
            </a:r>
            <a:r>
              <a:rPr lang="en-US" dirty="0" err="1"/>
              <a:t>kendileri</a:t>
            </a:r>
            <a:r>
              <a:rPr lang="en-US" dirty="0"/>
              <a:t> </a:t>
            </a:r>
            <a:r>
              <a:rPr lang="en-US" dirty="0" err="1"/>
              <a:t>için</a:t>
            </a:r>
            <a:r>
              <a:rPr lang="en-US" dirty="0"/>
              <a:t> </a:t>
            </a:r>
            <a:r>
              <a:rPr lang="en-US" dirty="0" err="1"/>
              <a:t>daha</a:t>
            </a:r>
            <a:r>
              <a:rPr lang="en-US" dirty="0"/>
              <a:t> </a:t>
            </a:r>
            <a:r>
              <a:rPr lang="en-US" dirty="0" err="1"/>
              <a:t>doğal</a:t>
            </a:r>
            <a:r>
              <a:rPr lang="en-US" dirty="0"/>
              <a:t> </a:t>
            </a:r>
            <a:r>
              <a:rPr lang="en-US" dirty="0" err="1"/>
              <a:t>bir</a:t>
            </a:r>
            <a:r>
              <a:rPr lang="en-US" dirty="0"/>
              <a:t> </a:t>
            </a:r>
            <a:r>
              <a:rPr lang="en-US" dirty="0" err="1"/>
              <a:t>şekilde</a:t>
            </a:r>
            <a:r>
              <a:rPr lang="en-US" dirty="0"/>
              <a:t> </a:t>
            </a:r>
            <a:r>
              <a:rPr lang="en-US" dirty="0" err="1"/>
              <a:t>öğrenmeye</a:t>
            </a:r>
            <a:r>
              <a:rPr lang="en-US" dirty="0"/>
              <a:t> </a:t>
            </a:r>
            <a:r>
              <a:rPr lang="en-US" dirty="0" err="1"/>
              <a:t>dahil</a:t>
            </a:r>
            <a:r>
              <a:rPr lang="en-US" dirty="0"/>
              <a:t> </a:t>
            </a:r>
            <a:r>
              <a:rPr lang="en-US" dirty="0" err="1"/>
              <a:t>etmek</a:t>
            </a:r>
            <a:r>
              <a:rPr lang="en-US" dirty="0"/>
              <a:t> </a:t>
            </a:r>
            <a:r>
              <a:rPr lang="en-US" dirty="0" err="1"/>
              <a:t>için</a:t>
            </a:r>
            <a:r>
              <a:rPr lang="en-US" dirty="0"/>
              <a:t> </a:t>
            </a:r>
            <a:r>
              <a:rPr lang="en-US" dirty="0" err="1"/>
              <a:t>oluşturuldu</a:t>
            </a:r>
            <a:r>
              <a:rPr lang="en-US" dirty="0"/>
              <a:t>. </a:t>
            </a:r>
            <a:r>
              <a:rPr lang="en-US" dirty="0" err="1"/>
              <a:t>Bir</a:t>
            </a:r>
            <a:r>
              <a:rPr lang="en-US" dirty="0"/>
              <a:t> </a:t>
            </a:r>
            <a:r>
              <a:rPr lang="en-US" dirty="0" err="1"/>
              <a:t>hikaye</a:t>
            </a:r>
            <a:r>
              <a:rPr lang="en-US" dirty="0"/>
              <a:t> </a:t>
            </a:r>
            <a:r>
              <a:rPr lang="en-US" dirty="0" err="1"/>
              <a:t>anlatımı</a:t>
            </a:r>
            <a:r>
              <a:rPr lang="en-US" dirty="0"/>
              <a:t> </a:t>
            </a:r>
            <a:r>
              <a:rPr lang="en-US" dirty="0" err="1"/>
              <a:t>aracı</a:t>
            </a:r>
            <a:r>
              <a:rPr lang="en-US" dirty="0"/>
              <a:t> </a:t>
            </a:r>
            <a:r>
              <a:rPr lang="en-US" dirty="0" err="1"/>
              <a:t>olarak</a:t>
            </a:r>
            <a:r>
              <a:rPr lang="en-US" dirty="0"/>
              <a:t> </a:t>
            </a:r>
            <a:r>
              <a:rPr lang="en-US" dirty="0" err="1"/>
              <a:t>çizgi</a:t>
            </a:r>
            <a:r>
              <a:rPr lang="en-US" dirty="0"/>
              <a:t> </a:t>
            </a:r>
            <a:r>
              <a:rPr lang="en-US" dirty="0" err="1"/>
              <a:t>romanların</a:t>
            </a:r>
            <a:r>
              <a:rPr lang="en-US" dirty="0"/>
              <a:t> pop </a:t>
            </a:r>
            <a:r>
              <a:rPr lang="en-US" dirty="0" err="1"/>
              <a:t>kültürü</a:t>
            </a:r>
            <a:r>
              <a:rPr lang="en-US" dirty="0"/>
              <a:t> </a:t>
            </a:r>
            <a:r>
              <a:rPr lang="en-US" dirty="0" err="1"/>
              <a:t>olgusunu</a:t>
            </a:r>
            <a:r>
              <a:rPr lang="en-US" dirty="0"/>
              <a:t> </a:t>
            </a:r>
            <a:r>
              <a:rPr lang="en-US" dirty="0" err="1"/>
              <a:t>kullanır</a:t>
            </a:r>
            <a:r>
              <a:rPr lang="en-US" dirty="0"/>
              <a:t>. </a:t>
            </a:r>
            <a:r>
              <a:rPr lang="en-US" dirty="0" err="1"/>
              <a:t>Okullarda</a:t>
            </a:r>
            <a:r>
              <a:rPr lang="en-US" dirty="0"/>
              <a:t> </a:t>
            </a:r>
            <a:r>
              <a:rPr lang="en-US" dirty="0" err="1"/>
              <a:t>kullanılmak</a:t>
            </a:r>
            <a:r>
              <a:rPr lang="en-US" dirty="0"/>
              <a:t> </a:t>
            </a:r>
            <a:r>
              <a:rPr lang="en-US" dirty="0" err="1"/>
              <a:t>üzere</a:t>
            </a:r>
            <a:r>
              <a:rPr lang="en-US" dirty="0"/>
              <a:t> </a:t>
            </a:r>
            <a:r>
              <a:rPr lang="en-US" dirty="0" err="1"/>
              <a:t>tasarlanmış</a:t>
            </a:r>
            <a:r>
              <a:rPr lang="en-US" dirty="0"/>
              <a:t> </a:t>
            </a:r>
            <a:r>
              <a:rPr lang="en-US" dirty="0" err="1"/>
              <a:t>olup</a:t>
            </a:r>
            <a:r>
              <a:rPr lang="en-US" dirty="0"/>
              <a:t>, </a:t>
            </a:r>
            <a:r>
              <a:rPr lang="en-US" dirty="0" err="1"/>
              <a:t>miras</a:t>
            </a:r>
            <a:r>
              <a:rPr lang="en-US" dirty="0"/>
              <a:t> </a:t>
            </a:r>
            <a:r>
              <a:rPr lang="en-US" dirty="0" err="1"/>
              <a:t>bilginizi</a:t>
            </a:r>
            <a:r>
              <a:rPr lang="en-US" dirty="0"/>
              <a:t> </a:t>
            </a:r>
            <a:r>
              <a:rPr lang="en-US" dirty="0" err="1"/>
              <a:t>ve</a:t>
            </a:r>
            <a:r>
              <a:rPr lang="en-US" dirty="0"/>
              <a:t> </a:t>
            </a:r>
            <a:r>
              <a:rPr lang="en-US" dirty="0" err="1"/>
              <a:t>tutkunuzu</a:t>
            </a:r>
            <a:r>
              <a:rPr lang="en-US" dirty="0"/>
              <a:t> </a:t>
            </a:r>
            <a:r>
              <a:rPr lang="en-US" dirty="0" err="1"/>
              <a:t>bir</a:t>
            </a:r>
            <a:r>
              <a:rPr lang="en-US" dirty="0"/>
              <a:t> </a:t>
            </a:r>
            <a:r>
              <a:rPr lang="en-US" dirty="0" err="1"/>
              <a:t>grafik</a:t>
            </a:r>
            <a:r>
              <a:rPr lang="en-US" dirty="0"/>
              <a:t> </a:t>
            </a:r>
            <a:r>
              <a:rPr lang="en-US" dirty="0" err="1"/>
              <a:t>sanatçısı</a:t>
            </a:r>
            <a:r>
              <a:rPr lang="en-US" dirty="0"/>
              <a:t> </a:t>
            </a:r>
            <a:r>
              <a:rPr lang="en-US" dirty="0" err="1"/>
              <a:t>olmadan</a:t>
            </a:r>
            <a:r>
              <a:rPr lang="en-US" dirty="0"/>
              <a:t> </a:t>
            </a:r>
            <a:r>
              <a:rPr lang="en-US" dirty="0" err="1"/>
              <a:t>yaratıcı</a:t>
            </a:r>
            <a:r>
              <a:rPr lang="en-US" dirty="0"/>
              <a:t> </a:t>
            </a:r>
            <a:r>
              <a:rPr lang="en-US" dirty="0" err="1"/>
              <a:t>ve</a:t>
            </a:r>
            <a:r>
              <a:rPr lang="en-US" dirty="0"/>
              <a:t> </a:t>
            </a:r>
            <a:r>
              <a:rPr lang="en-US" dirty="0" err="1"/>
              <a:t>görsel</a:t>
            </a:r>
            <a:r>
              <a:rPr lang="en-US" dirty="0"/>
              <a:t> </a:t>
            </a:r>
            <a:r>
              <a:rPr lang="en-US" dirty="0" err="1"/>
              <a:t>bir</a:t>
            </a:r>
            <a:r>
              <a:rPr lang="en-US" dirty="0"/>
              <a:t> </a:t>
            </a:r>
            <a:r>
              <a:rPr lang="en-US" dirty="0" err="1"/>
              <a:t>şekilde</a:t>
            </a:r>
            <a:r>
              <a:rPr lang="en-US" dirty="0"/>
              <a:t> </a:t>
            </a:r>
            <a:r>
              <a:rPr lang="en-US" dirty="0" err="1"/>
              <a:t>paylaşmanıza</a:t>
            </a:r>
            <a:r>
              <a:rPr lang="en-US" dirty="0"/>
              <a:t> </a:t>
            </a:r>
            <a:r>
              <a:rPr lang="en-US" dirty="0" err="1"/>
              <a:t>yardımcı</a:t>
            </a:r>
            <a:r>
              <a:rPr lang="en-US" dirty="0"/>
              <a:t> </a:t>
            </a:r>
            <a:r>
              <a:rPr lang="en-US" dirty="0" err="1"/>
              <a:t>olacak</a:t>
            </a:r>
            <a:r>
              <a:rPr lang="en-US" dirty="0"/>
              <a:t> </a:t>
            </a:r>
            <a:r>
              <a:rPr lang="en-US" dirty="0" err="1"/>
              <a:t>bir</a:t>
            </a:r>
            <a:r>
              <a:rPr lang="en-US" dirty="0"/>
              <a:t> </a:t>
            </a:r>
            <a:r>
              <a:rPr lang="en-US" dirty="0" err="1"/>
              <a:t>şey</a:t>
            </a:r>
            <a:r>
              <a:rPr lang="en-US" dirty="0"/>
              <a:t> </a:t>
            </a:r>
            <a:r>
              <a:rPr lang="en-US" dirty="0" err="1"/>
              <a:t>yaratmak</a:t>
            </a:r>
            <a:r>
              <a:rPr lang="en-US" dirty="0"/>
              <a:t> </a:t>
            </a:r>
            <a:r>
              <a:rPr lang="en-US" dirty="0" err="1"/>
              <a:t>için</a:t>
            </a:r>
            <a:r>
              <a:rPr lang="en-US" dirty="0"/>
              <a:t> </a:t>
            </a:r>
            <a:r>
              <a:rPr lang="en-US" dirty="0" err="1"/>
              <a:t>çok</a:t>
            </a:r>
            <a:r>
              <a:rPr lang="en-US" dirty="0"/>
              <a:t> </a:t>
            </a:r>
            <a:r>
              <a:rPr lang="en-US" dirty="0" err="1"/>
              <a:t>fazla</a:t>
            </a:r>
            <a:r>
              <a:rPr lang="en-US" dirty="0"/>
              <a:t> </a:t>
            </a:r>
            <a:r>
              <a:rPr lang="en-US" dirty="0" err="1"/>
              <a:t>teknik</a:t>
            </a:r>
            <a:r>
              <a:rPr lang="en-US" dirty="0"/>
              <a:t> </a:t>
            </a:r>
            <a:r>
              <a:rPr lang="en-US" dirty="0" err="1"/>
              <a:t>beceriye</a:t>
            </a:r>
            <a:r>
              <a:rPr lang="en-US" dirty="0"/>
              <a:t> </a:t>
            </a:r>
            <a:r>
              <a:rPr lang="en-US" dirty="0" err="1"/>
              <a:t>ihtiyaç</a:t>
            </a:r>
            <a:r>
              <a:rPr lang="en-US" dirty="0"/>
              <a:t> </a:t>
            </a:r>
            <a:r>
              <a:rPr lang="en-US" dirty="0" err="1"/>
              <a:t>duymaz</a:t>
            </a:r>
            <a:r>
              <a:rPr lang="en-US" dirty="0"/>
              <a:t>. </a:t>
            </a:r>
            <a:r>
              <a:rPr lang="en-US" dirty="0" err="1"/>
              <a:t>Sürükle</a:t>
            </a:r>
            <a:r>
              <a:rPr lang="en-US" dirty="0"/>
              <a:t> </a:t>
            </a:r>
            <a:r>
              <a:rPr lang="en-US" dirty="0" err="1"/>
              <a:t>ve</a:t>
            </a:r>
            <a:r>
              <a:rPr lang="en-US" dirty="0"/>
              <a:t> </a:t>
            </a:r>
            <a:r>
              <a:rPr lang="en-US" dirty="0" err="1"/>
              <a:t>bırak</a:t>
            </a:r>
            <a:r>
              <a:rPr lang="en-US" dirty="0"/>
              <a:t> </a:t>
            </a:r>
            <a:r>
              <a:rPr lang="en-US" dirty="0" err="1"/>
              <a:t>yaklaşımıyla</a:t>
            </a:r>
            <a:r>
              <a:rPr lang="en-US" dirty="0"/>
              <a:t> </a:t>
            </a:r>
            <a:r>
              <a:rPr lang="en-US" dirty="0" err="1"/>
              <a:t>hikayeniz</a:t>
            </a:r>
            <a:r>
              <a:rPr lang="en-US" dirty="0"/>
              <a:t> </a:t>
            </a:r>
            <a:r>
              <a:rPr lang="en-US" dirty="0" err="1"/>
              <a:t>için</a:t>
            </a:r>
            <a:r>
              <a:rPr lang="en-US" dirty="0"/>
              <a:t> </a:t>
            </a:r>
            <a:r>
              <a:rPr lang="en-US" dirty="0" err="1"/>
              <a:t>hızlı</a:t>
            </a:r>
            <a:r>
              <a:rPr lang="en-US" dirty="0"/>
              <a:t> </a:t>
            </a:r>
            <a:r>
              <a:rPr lang="en-US" dirty="0" err="1"/>
              <a:t>bir</a:t>
            </a:r>
            <a:r>
              <a:rPr lang="en-US" dirty="0"/>
              <a:t> </a:t>
            </a:r>
            <a:r>
              <a:rPr lang="en-US" dirty="0" err="1"/>
              <a:t>şekilde</a:t>
            </a:r>
            <a:r>
              <a:rPr lang="en-US" dirty="0"/>
              <a:t> </a:t>
            </a:r>
            <a:r>
              <a:rPr lang="en-US" dirty="0" err="1"/>
              <a:t>karakter</a:t>
            </a:r>
            <a:r>
              <a:rPr lang="en-US" dirty="0"/>
              <a:t> </a:t>
            </a:r>
            <a:r>
              <a:rPr lang="en-US" dirty="0" err="1"/>
              <a:t>ve</a:t>
            </a:r>
            <a:r>
              <a:rPr lang="en-US" dirty="0"/>
              <a:t> </a:t>
            </a:r>
            <a:r>
              <a:rPr lang="en-US" dirty="0" err="1"/>
              <a:t>metin</a:t>
            </a:r>
            <a:r>
              <a:rPr lang="en-US" dirty="0"/>
              <a:t> </a:t>
            </a:r>
            <a:r>
              <a:rPr lang="en-US" dirty="0" err="1"/>
              <a:t>tasarlayabilir</a:t>
            </a:r>
            <a:r>
              <a:rPr lang="en-US" dirty="0"/>
              <a:t> </a:t>
            </a:r>
            <a:r>
              <a:rPr lang="en-US" dirty="0" err="1"/>
              <a:t>ve</a:t>
            </a:r>
            <a:r>
              <a:rPr lang="en-US" dirty="0"/>
              <a:t> </a:t>
            </a:r>
            <a:r>
              <a:rPr lang="en-US" dirty="0" err="1"/>
              <a:t>ekleyebilirsiniz</a:t>
            </a:r>
            <a:r>
              <a:rPr lang="en-US" dirty="0"/>
              <a:t>. </a:t>
            </a:r>
            <a:r>
              <a:rPr lang="en-US" dirty="0" err="1"/>
              <a:t>Bir</a:t>
            </a:r>
            <a:r>
              <a:rPr lang="en-US" dirty="0"/>
              <a:t> </a:t>
            </a:r>
            <a:r>
              <a:rPr lang="en-US" dirty="0" err="1"/>
              <a:t>eğlence</a:t>
            </a:r>
            <a:r>
              <a:rPr lang="en-US" dirty="0"/>
              <a:t> </a:t>
            </a:r>
            <a:r>
              <a:rPr lang="en-US" dirty="0" err="1"/>
              <a:t>biçimi</a:t>
            </a:r>
            <a:r>
              <a:rPr lang="en-US" dirty="0"/>
              <a:t> </a:t>
            </a:r>
            <a:r>
              <a:rPr lang="en-US" dirty="0" err="1"/>
              <a:t>olarak</a:t>
            </a:r>
            <a:r>
              <a:rPr lang="en-US" dirty="0"/>
              <a:t> </a:t>
            </a:r>
            <a:r>
              <a:rPr lang="en-US" dirty="0" err="1"/>
              <a:t>çizgi</a:t>
            </a:r>
            <a:r>
              <a:rPr lang="en-US" dirty="0"/>
              <a:t> </a:t>
            </a:r>
            <a:r>
              <a:rPr lang="en-US" dirty="0" err="1"/>
              <a:t>romanlarla</a:t>
            </a:r>
            <a:r>
              <a:rPr lang="en-US" dirty="0"/>
              <a:t> </a:t>
            </a:r>
            <a:r>
              <a:rPr lang="en-US" dirty="0" err="1"/>
              <a:t>büyüyen</a:t>
            </a:r>
            <a:r>
              <a:rPr lang="en-US" dirty="0"/>
              <a:t> </a:t>
            </a:r>
            <a:r>
              <a:rPr lang="en-US" dirty="0" err="1"/>
              <a:t>birçok</a:t>
            </a:r>
            <a:r>
              <a:rPr lang="en-US" dirty="0"/>
              <a:t> </a:t>
            </a:r>
            <a:r>
              <a:rPr lang="en-US" dirty="0" err="1"/>
              <a:t>insan</a:t>
            </a:r>
            <a:r>
              <a:rPr lang="en-US" dirty="0"/>
              <a:t> </a:t>
            </a:r>
            <a:r>
              <a:rPr lang="en-US" dirty="0" err="1"/>
              <a:t>var</a:t>
            </a:r>
            <a:r>
              <a:rPr lang="en-US" dirty="0"/>
              <a:t> </a:t>
            </a:r>
            <a:r>
              <a:rPr lang="en-US" dirty="0" err="1"/>
              <a:t>ve</a:t>
            </a:r>
            <a:r>
              <a:rPr lang="en-US" dirty="0"/>
              <a:t> </a:t>
            </a:r>
            <a:r>
              <a:rPr lang="en-US" dirty="0" err="1"/>
              <a:t>bunlar</a:t>
            </a:r>
            <a:r>
              <a:rPr lang="en-US" dirty="0"/>
              <a:t> </a:t>
            </a:r>
            <a:r>
              <a:rPr lang="en-US" dirty="0" err="1"/>
              <a:t>basit</a:t>
            </a:r>
            <a:r>
              <a:rPr lang="en-US" dirty="0"/>
              <a:t> </a:t>
            </a:r>
            <a:r>
              <a:rPr lang="en-US" dirty="0" err="1"/>
              <a:t>çizgi</a:t>
            </a:r>
            <a:r>
              <a:rPr lang="en-US" dirty="0"/>
              <a:t> </a:t>
            </a:r>
            <a:r>
              <a:rPr lang="en-US" dirty="0" err="1"/>
              <a:t>romandan</a:t>
            </a:r>
            <a:r>
              <a:rPr lang="en-US" dirty="0"/>
              <a:t> </a:t>
            </a:r>
            <a:r>
              <a:rPr lang="en-US" dirty="0" err="1"/>
              <a:t>daha</a:t>
            </a:r>
            <a:r>
              <a:rPr lang="en-US" dirty="0"/>
              <a:t> </a:t>
            </a:r>
            <a:r>
              <a:rPr lang="en-US" dirty="0" err="1"/>
              <a:t>zengin</a:t>
            </a:r>
            <a:r>
              <a:rPr lang="en-US" dirty="0"/>
              <a:t> </a:t>
            </a:r>
            <a:r>
              <a:rPr lang="en-US" dirty="0" err="1"/>
              <a:t>içerikli</a:t>
            </a:r>
            <a:r>
              <a:rPr lang="en-US" dirty="0"/>
              <a:t> </a:t>
            </a:r>
            <a:r>
              <a:rPr lang="en-US" dirty="0" err="1"/>
              <a:t>çizgi</a:t>
            </a:r>
            <a:r>
              <a:rPr lang="en-US" dirty="0"/>
              <a:t> </a:t>
            </a:r>
            <a:r>
              <a:rPr lang="en-US" dirty="0" err="1"/>
              <a:t>romana</a:t>
            </a:r>
            <a:r>
              <a:rPr lang="en-US" dirty="0"/>
              <a:t> </a:t>
            </a:r>
            <a:r>
              <a:rPr lang="en-US" dirty="0" err="1"/>
              <a:t>kadar</a:t>
            </a:r>
            <a:r>
              <a:rPr lang="en-US" dirty="0"/>
              <a:t> </a:t>
            </a:r>
            <a:r>
              <a:rPr lang="en-US" dirty="0" err="1"/>
              <a:t>değişebilir</a:t>
            </a:r>
            <a:r>
              <a:rPr lang="en-US" dirty="0"/>
              <a:t>. </a:t>
            </a:r>
            <a:r>
              <a:rPr lang="en-US" dirty="0" err="1"/>
              <a:t>Çizgi</a:t>
            </a:r>
            <a:r>
              <a:rPr lang="en-US" dirty="0"/>
              <a:t> </a:t>
            </a:r>
            <a:r>
              <a:rPr lang="en-US" dirty="0" err="1"/>
              <a:t>romanların</a:t>
            </a:r>
            <a:r>
              <a:rPr lang="en-US" dirty="0"/>
              <a:t> </a:t>
            </a:r>
            <a:r>
              <a:rPr lang="en-US" dirty="0" err="1"/>
              <a:t>popüler</a:t>
            </a:r>
            <a:r>
              <a:rPr lang="en-US" dirty="0"/>
              <a:t> </a:t>
            </a:r>
            <a:r>
              <a:rPr lang="en-US" dirty="0" err="1"/>
              <a:t>kültür</a:t>
            </a:r>
            <a:r>
              <a:rPr lang="en-US" dirty="0"/>
              <a:t> </a:t>
            </a:r>
            <a:r>
              <a:rPr lang="en-US" dirty="0" err="1"/>
              <a:t>fenomenini</a:t>
            </a:r>
            <a:r>
              <a:rPr lang="en-US" dirty="0"/>
              <a:t> </a:t>
            </a:r>
            <a:r>
              <a:rPr lang="en-US" dirty="0" err="1"/>
              <a:t>benimsemek</a:t>
            </a:r>
            <a:r>
              <a:rPr lang="en-US" dirty="0"/>
              <a:t>, </a:t>
            </a:r>
            <a:r>
              <a:rPr lang="en-US" dirty="0" err="1"/>
              <a:t>kültürel</a:t>
            </a:r>
            <a:r>
              <a:rPr lang="en-US" dirty="0"/>
              <a:t> </a:t>
            </a:r>
            <a:r>
              <a:rPr lang="en-US" dirty="0" err="1"/>
              <a:t>miras</a:t>
            </a:r>
            <a:r>
              <a:rPr lang="en-US" dirty="0"/>
              <a:t> </a:t>
            </a:r>
            <a:r>
              <a:rPr lang="en-US" dirty="0" err="1"/>
              <a:t>hikayelerini</a:t>
            </a:r>
            <a:r>
              <a:rPr lang="en-US" dirty="0"/>
              <a:t> </a:t>
            </a:r>
            <a:r>
              <a:rPr lang="en-US" dirty="0" err="1"/>
              <a:t>genç</a:t>
            </a:r>
            <a:r>
              <a:rPr lang="en-US" dirty="0"/>
              <a:t> </a:t>
            </a:r>
            <a:r>
              <a:rPr lang="en-US" dirty="0" err="1"/>
              <a:t>izleyicilere</a:t>
            </a:r>
            <a:r>
              <a:rPr lang="en-US" dirty="0"/>
              <a:t> </a:t>
            </a:r>
            <a:r>
              <a:rPr lang="en-US" dirty="0" err="1"/>
              <a:t>daha</a:t>
            </a:r>
            <a:r>
              <a:rPr lang="en-US" dirty="0"/>
              <a:t> </a:t>
            </a:r>
            <a:r>
              <a:rPr lang="en-US" dirty="0" err="1"/>
              <a:t>ilgi</a:t>
            </a:r>
            <a:r>
              <a:rPr lang="en-US" dirty="0"/>
              <a:t> </a:t>
            </a:r>
            <a:r>
              <a:rPr lang="en-US" dirty="0" err="1"/>
              <a:t>çekici</a:t>
            </a:r>
            <a:r>
              <a:rPr lang="en-US" dirty="0"/>
              <a:t> </a:t>
            </a:r>
            <a:r>
              <a:rPr lang="en-US" dirty="0" err="1"/>
              <a:t>ve</a:t>
            </a:r>
            <a:r>
              <a:rPr lang="en-US" dirty="0"/>
              <a:t> </a:t>
            </a:r>
            <a:r>
              <a:rPr lang="en-US" dirty="0" err="1"/>
              <a:t>sürükleyici</a:t>
            </a:r>
            <a:r>
              <a:rPr lang="en-US" dirty="0"/>
              <a:t> </a:t>
            </a:r>
            <a:r>
              <a:rPr lang="en-US" dirty="0" err="1"/>
              <a:t>bulabilecekleri</a:t>
            </a:r>
            <a:r>
              <a:rPr lang="en-US" dirty="0"/>
              <a:t> </a:t>
            </a:r>
            <a:r>
              <a:rPr lang="en-US" dirty="0" err="1"/>
              <a:t>şekilde</a:t>
            </a:r>
            <a:r>
              <a:rPr lang="en-US" dirty="0"/>
              <a:t> </a:t>
            </a:r>
            <a:r>
              <a:rPr lang="en-US" dirty="0" err="1"/>
              <a:t>iletebilir</a:t>
            </a:r>
            <a:r>
              <a:rPr lang="en-US" dirty="0"/>
              <a:t>. </a:t>
            </a:r>
            <a:r>
              <a:rPr lang="en-US" dirty="0" err="1"/>
              <a:t>Yarattığınız</a:t>
            </a:r>
            <a:r>
              <a:rPr lang="en-US" dirty="0"/>
              <a:t> </a:t>
            </a:r>
            <a:r>
              <a:rPr lang="en-US" dirty="0" err="1"/>
              <a:t>miras</a:t>
            </a:r>
            <a:r>
              <a:rPr lang="en-US" dirty="0"/>
              <a:t> </a:t>
            </a:r>
            <a:r>
              <a:rPr lang="en-US" dirty="0" err="1"/>
              <a:t>dünyalarına</a:t>
            </a:r>
            <a:r>
              <a:rPr lang="en-US" dirty="0"/>
              <a:t>, </a:t>
            </a:r>
            <a:r>
              <a:rPr lang="en-US" dirty="0" err="1"/>
              <a:t>onlara</a:t>
            </a:r>
            <a:r>
              <a:rPr lang="en-US" dirty="0"/>
              <a:t> </a:t>
            </a:r>
            <a:r>
              <a:rPr lang="en-US" dirty="0" err="1"/>
              <a:t>daha</a:t>
            </a:r>
            <a:r>
              <a:rPr lang="en-US" dirty="0"/>
              <a:t> </a:t>
            </a:r>
            <a:r>
              <a:rPr lang="en-US" dirty="0" err="1"/>
              <a:t>doğal</a:t>
            </a:r>
            <a:r>
              <a:rPr lang="en-US" dirty="0"/>
              <a:t> </a:t>
            </a:r>
            <a:r>
              <a:rPr lang="en-US" dirty="0" err="1"/>
              <a:t>gelen</a:t>
            </a:r>
            <a:r>
              <a:rPr lang="en-US" dirty="0"/>
              <a:t> </a:t>
            </a:r>
            <a:r>
              <a:rPr lang="en-US" dirty="0" err="1"/>
              <a:t>bir</a:t>
            </a:r>
            <a:r>
              <a:rPr lang="en-US" dirty="0"/>
              <a:t> </a:t>
            </a:r>
            <a:r>
              <a:rPr lang="en-US" dirty="0" err="1"/>
              <a:t>şekilde</a:t>
            </a:r>
            <a:r>
              <a:rPr lang="en-US" dirty="0"/>
              <a:t> </a:t>
            </a:r>
            <a:r>
              <a:rPr lang="en-US" dirty="0" err="1"/>
              <a:t>dokunmak</a:t>
            </a:r>
            <a:r>
              <a:rPr lang="en-US" dirty="0"/>
              <a:t>.</a:t>
            </a:r>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err="1"/>
              <a:t>Pixton</a:t>
            </a:r>
            <a:r>
              <a:rPr lang="en-US" dirty="0"/>
              <a:t> </a:t>
            </a:r>
            <a:r>
              <a:rPr lang="en-US" dirty="0" err="1"/>
              <a:t>dijital</a:t>
            </a:r>
            <a:r>
              <a:rPr lang="en-US" dirty="0"/>
              <a:t> </a:t>
            </a:r>
            <a:r>
              <a:rPr lang="en-US" dirty="0" err="1"/>
              <a:t>çizgi</a:t>
            </a:r>
            <a:r>
              <a:rPr lang="en-US" dirty="0"/>
              <a:t> </a:t>
            </a:r>
            <a:r>
              <a:rPr lang="en-US" dirty="0" err="1"/>
              <a:t>romanlar</a:t>
            </a:r>
            <a:r>
              <a:rPr lang="en-US" dirty="0"/>
              <a:t> </a:t>
            </a:r>
            <a:r>
              <a:rPr lang="en-US" dirty="0" err="1"/>
              <a:t>oluşturmak</a:t>
            </a:r>
            <a:r>
              <a:rPr lang="en-US" dirty="0"/>
              <a:t> </a:t>
            </a:r>
            <a:r>
              <a:rPr lang="en-US" dirty="0" err="1"/>
              <a:t>ve</a:t>
            </a:r>
            <a:r>
              <a:rPr lang="en-US" dirty="0"/>
              <a:t> </a:t>
            </a:r>
            <a:r>
              <a:rPr lang="en-US" dirty="0" err="1"/>
              <a:t>bunlarla</a:t>
            </a:r>
            <a:r>
              <a:rPr lang="en-US" dirty="0"/>
              <a:t> </a:t>
            </a:r>
            <a:r>
              <a:rPr lang="en-US" dirty="0" err="1"/>
              <a:t>iletişim</a:t>
            </a:r>
            <a:r>
              <a:rPr lang="en-US" dirty="0"/>
              <a:t> </a:t>
            </a:r>
            <a:r>
              <a:rPr lang="en-US" dirty="0" err="1"/>
              <a:t>kurmak</a:t>
            </a:r>
            <a:r>
              <a:rPr lang="en-US" dirty="0"/>
              <a:t> </a:t>
            </a:r>
            <a:r>
              <a:rPr lang="en-US" dirty="0" err="1"/>
              <a:t>için</a:t>
            </a:r>
            <a:r>
              <a:rPr lang="en-US" dirty="0"/>
              <a:t> </a:t>
            </a:r>
            <a:r>
              <a:rPr lang="en-US" dirty="0" err="1"/>
              <a:t>bir</a:t>
            </a:r>
            <a:r>
              <a:rPr lang="en-US" dirty="0"/>
              <a:t> </a:t>
            </a:r>
            <a:r>
              <a:rPr lang="en-US" dirty="0" err="1"/>
              <a:t>araçtır</a:t>
            </a:r>
            <a:endParaRPr lang="en-US" dirty="0"/>
          </a:p>
        </p:txBody>
      </p:sp>
      <p:pic>
        <p:nvPicPr>
          <p:cNvPr id="10" name="Picture Placeholder 9">
            <a:extLst>
              <a:ext uri="{FF2B5EF4-FFF2-40B4-BE49-F238E27FC236}">
                <a16:creationId xmlns="" xmlns:a16="http://schemas.microsoft.com/office/drawing/2014/main" id="{40C30105-8CD3-C67E-44EB-D35A57AE01DF}"/>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305953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a:extLst>
              <a:ext uri="{FF2B5EF4-FFF2-40B4-BE49-F238E27FC236}">
                <a16:creationId xmlns="" xmlns:a16="http://schemas.microsoft.com/office/drawing/2014/main" id="{D50A7EB5-FC50-6A9F-2F8C-93B25DC2706C}"/>
              </a:ext>
            </a:extLst>
          </p:cNvPr>
          <p:cNvSpPr txBox="1">
            <a:spLocks/>
          </p:cNvSpPr>
          <p:nvPr/>
        </p:nvSpPr>
        <p:spPr>
          <a:xfrm>
            <a:off x="844824"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2" action="ppaction://hlinksldjump">
                  <a:extLst>
                    <a:ext uri="{A12FA001-AC4F-418D-AE19-62706E023703}">
                      <ahyp:hlinkClr xmlns="" xmlns:ahyp="http://schemas.microsoft.com/office/drawing/2018/hyperlinkcolor" val="tx"/>
                    </a:ext>
                  </a:extLst>
                </a:hlinkClick>
              </a:rPr>
              <a:t>01</a:t>
            </a:r>
            <a:r>
              <a:rPr lang="en-US" sz="1800" dirty="0"/>
              <a:t> </a:t>
            </a:r>
            <a:r>
              <a:rPr lang="en-US" sz="1500" dirty="0"/>
              <a:t>	</a:t>
            </a:r>
            <a:r>
              <a:rPr lang="en-US" sz="1500" dirty="0" err="1"/>
              <a:t>TimelineJS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3" action="ppaction://hlinksldjump">
                  <a:extLst>
                    <a:ext uri="{A12FA001-AC4F-418D-AE19-62706E023703}">
                      <ahyp:hlinkClr xmlns="" xmlns:ahyp="http://schemas.microsoft.com/office/drawing/2018/hyperlinkcolor" val="tx"/>
                    </a:ext>
                  </a:extLst>
                </a:hlinkClick>
              </a:rPr>
              <a:t>02</a:t>
            </a:r>
            <a:r>
              <a:rPr lang="en-US" sz="1800" dirty="0"/>
              <a:t> </a:t>
            </a:r>
            <a:r>
              <a:rPr lang="en-US" sz="1500" dirty="0"/>
              <a:t>	Canva	</a:t>
            </a:r>
          </a:p>
          <a:p>
            <a:pPr>
              <a:lnSpc>
                <a:spcPts val="2600"/>
              </a:lnSpc>
              <a:spcBef>
                <a:spcPts val="0"/>
              </a:spcBef>
              <a:buClr>
                <a:srgbClr val="E43794"/>
              </a:buClr>
              <a:tabLst>
                <a:tab pos="346075" algn="l"/>
                <a:tab pos="1597025" algn="l"/>
              </a:tabLst>
            </a:pPr>
            <a:r>
              <a:rPr lang="en-US" sz="1800" b="1" dirty="0">
                <a:solidFill>
                  <a:srgbClr val="E43794"/>
                </a:solidFill>
                <a:hlinkClick r:id="rId4" action="ppaction://hlinksldjump">
                  <a:extLst>
                    <a:ext uri="{A12FA001-AC4F-418D-AE19-62706E023703}">
                      <ahyp:hlinkClr xmlns="" xmlns:ahyp="http://schemas.microsoft.com/office/drawing/2018/hyperlinkcolor" val="tx"/>
                    </a:ext>
                  </a:extLst>
                </a:hlinkClick>
              </a:rPr>
              <a:t>03</a:t>
            </a:r>
            <a:r>
              <a:rPr lang="en-US" sz="1500" dirty="0"/>
              <a:t> 	</a:t>
            </a:r>
            <a:r>
              <a:rPr lang="en-US" sz="1500" dirty="0" err="1"/>
              <a:t>Storytracks</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5" action="ppaction://hlinksldjump">
                  <a:extLst>
                    <a:ext uri="{A12FA001-AC4F-418D-AE19-62706E023703}">
                      <ahyp:hlinkClr xmlns="" xmlns:ahyp="http://schemas.microsoft.com/office/drawing/2018/hyperlinkcolor" val="tx"/>
                    </a:ext>
                  </a:extLst>
                </a:hlinkClick>
              </a:rPr>
              <a:t>04</a:t>
            </a:r>
            <a:r>
              <a:rPr lang="en-US" sz="1500" dirty="0"/>
              <a:t> 	</a:t>
            </a:r>
            <a:r>
              <a:rPr lang="en-US" sz="1500" dirty="0" err="1"/>
              <a:t>Kuula</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6" action="ppaction://hlinksldjump">
                  <a:extLst>
                    <a:ext uri="{A12FA001-AC4F-418D-AE19-62706E023703}">
                      <ahyp:hlinkClr xmlns="" xmlns:ahyp="http://schemas.microsoft.com/office/drawing/2018/hyperlinkcolor" val="tx"/>
                    </a:ext>
                  </a:extLst>
                </a:hlinkClick>
              </a:rPr>
              <a:t>05</a:t>
            </a:r>
            <a:r>
              <a:rPr lang="en-US" sz="1500" dirty="0"/>
              <a:t> 	</a:t>
            </a:r>
            <a:r>
              <a:rPr lang="en-US" sz="1500" dirty="0" err="1"/>
              <a:t>Guri</a:t>
            </a:r>
            <a:r>
              <a:rPr lang="en-US" sz="1500" dirty="0"/>
              <a:t> VR	</a:t>
            </a:r>
          </a:p>
          <a:p>
            <a:pPr>
              <a:lnSpc>
                <a:spcPts val="2600"/>
              </a:lnSpc>
              <a:spcBef>
                <a:spcPts val="0"/>
              </a:spcBef>
              <a:buClr>
                <a:srgbClr val="E43794"/>
              </a:buClr>
              <a:tabLst>
                <a:tab pos="346075" algn="l"/>
                <a:tab pos="1597025" algn="l"/>
              </a:tabLst>
            </a:pPr>
            <a:r>
              <a:rPr lang="en-US" sz="1800" b="1" dirty="0">
                <a:solidFill>
                  <a:srgbClr val="E43794"/>
                </a:solidFill>
                <a:hlinkClick r:id="rId7" action="ppaction://hlinksldjump">
                  <a:extLst>
                    <a:ext uri="{A12FA001-AC4F-418D-AE19-62706E023703}">
                      <ahyp:hlinkClr xmlns="" xmlns:ahyp="http://schemas.microsoft.com/office/drawing/2018/hyperlinkcolor" val="tx"/>
                    </a:ext>
                  </a:extLst>
                </a:hlinkClick>
              </a:rPr>
              <a:t>06</a:t>
            </a:r>
            <a:r>
              <a:rPr lang="en-US" sz="1500" dirty="0"/>
              <a:t> 	Audacity	</a:t>
            </a:r>
          </a:p>
          <a:p>
            <a:pPr>
              <a:lnSpc>
                <a:spcPts val="2600"/>
              </a:lnSpc>
              <a:spcBef>
                <a:spcPts val="0"/>
              </a:spcBef>
              <a:buClr>
                <a:srgbClr val="E43794"/>
              </a:buClr>
              <a:tabLst>
                <a:tab pos="346075" algn="l"/>
                <a:tab pos="1597025" algn="l"/>
              </a:tabLst>
            </a:pPr>
            <a:r>
              <a:rPr lang="en-US" sz="1800" b="1" dirty="0">
                <a:solidFill>
                  <a:srgbClr val="E43794"/>
                </a:solidFill>
                <a:hlinkClick r:id="rId8" action="ppaction://hlinksldjump">
                  <a:extLst>
                    <a:ext uri="{A12FA001-AC4F-418D-AE19-62706E023703}">
                      <ahyp:hlinkClr xmlns="" xmlns:ahyp="http://schemas.microsoft.com/office/drawing/2018/hyperlinkcolor" val="tx"/>
                    </a:ext>
                  </a:extLst>
                </a:hlinkClick>
              </a:rPr>
              <a:t>07</a:t>
            </a:r>
            <a:r>
              <a:rPr lang="en-US" sz="1500" dirty="0"/>
              <a:t> 	</a:t>
            </a:r>
            <a:r>
              <a:rPr lang="en-US" sz="1500" dirty="0" err="1"/>
              <a:t>Capcut</a:t>
            </a:r>
            <a:endParaRPr lang="en-US" sz="1500" dirty="0"/>
          </a:p>
          <a:p>
            <a:pPr>
              <a:lnSpc>
                <a:spcPts val="2600"/>
              </a:lnSpc>
              <a:spcBef>
                <a:spcPts val="0"/>
              </a:spcBef>
              <a:buClr>
                <a:srgbClr val="E43794"/>
              </a:buClr>
              <a:tabLst>
                <a:tab pos="346075" algn="l"/>
                <a:tab pos="1597025" algn="l"/>
              </a:tabLst>
            </a:pPr>
            <a:r>
              <a:rPr lang="en-US" sz="1800" b="1" dirty="0">
                <a:solidFill>
                  <a:srgbClr val="E43794"/>
                </a:solidFill>
                <a:hlinkClick r:id="rId9" action="ppaction://hlinksldjump">
                  <a:extLst>
                    <a:ext uri="{A12FA001-AC4F-418D-AE19-62706E023703}">
                      <ahyp:hlinkClr xmlns="" xmlns:ahyp="http://schemas.microsoft.com/office/drawing/2018/hyperlinkcolor" val="tx"/>
                    </a:ext>
                  </a:extLst>
                </a:hlinkClick>
              </a:rPr>
              <a:t>08</a:t>
            </a:r>
            <a:r>
              <a:rPr lang="en-US" sz="1500" dirty="0"/>
              <a:t> 	Descript	</a:t>
            </a:r>
          </a:p>
          <a:p>
            <a:pPr>
              <a:lnSpc>
                <a:spcPts val="2600"/>
              </a:lnSpc>
              <a:spcBef>
                <a:spcPts val="0"/>
              </a:spcBef>
              <a:buClr>
                <a:srgbClr val="E43794"/>
              </a:buClr>
              <a:tabLst>
                <a:tab pos="346075" algn="l"/>
                <a:tab pos="1597025" algn="l"/>
              </a:tabLst>
            </a:pPr>
            <a:r>
              <a:rPr lang="en-US" sz="1500" dirty="0"/>
              <a:t>	</a:t>
            </a:r>
          </a:p>
          <a:p>
            <a:pPr>
              <a:lnSpc>
                <a:spcPts val="2600"/>
              </a:lnSpc>
              <a:spcBef>
                <a:spcPts val="0"/>
              </a:spcBef>
              <a:buClr>
                <a:srgbClr val="E43794"/>
              </a:buClr>
              <a:tabLst>
                <a:tab pos="346075" algn="l"/>
                <a:tab pos="1597025" algn="l"/>
              </a:tabLst>
            </a:pPr>
            <a:endParaRPr lang="en-US" sz="1500" dirty="0"/>
          </a:p>
        </p:txBody>
      </p:sp>
      <p:sp>
        <p:nvSpPr>
          <p:cNvPr id="8" name="Text Placeholder 2">
            <a:extLst>
              <a:ext uri="{FF2B5EF4-FFF2-40B4-BE49-F238E27FC236}">
                <a16:creationId xmlns="" xmlns:a16="http://schemas.microsoft.com/office/drawing/2014/main" id="{30B507A0-7B94-2495-FB7E-DD5A518B104A}"/>
              </a:ext>
            </a:extLst>
          </p:cNvPr>
          <p:cNvSpPr txBox="1">
            <a:spLocks/>
          </p:cNvSpPr>
          <p:nvPr/>
        </p:nvSpPr>
        <p:spPr>
          <a:xfrm>
            <a:off x="5176256" y="3017015"/>
            <a:ext cx="2621122" cy="2768991"/>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641475" algn="l"/>
              </a:tabLst>
            </a:pPr>
            <a:r>
              <a:rPr lang="en-US" sz="1800" b="1" dirty="0">
                <a:solidFill>
                  <a:srgbClr val="E43794"/>
                </a:solidFill>
                <a:hlinkClick r:id="rId10" action="ppaction://hlinksldjump">
                  <a:extLst>
                    <a:ext uri="{A12FA001-AC4F-418D-AE19-62706E023703}">
                      <ahyp:hlinkClr xmlns="" xmlns:ahyp="http://schemas.microsoft.com/office/drawing/2018/hyperlinkcolor" val="tx"/>
                    </a:ext>
                  </a:extLst>
                </a:hlinkClick>
              </a:rPr>
              <a:t>17</a:t>
            </a:r>
            <a:r>
              <a:rPr lang="en-US" sz="1500" dirty="0"/>
              <a:t> 	</a:t>
            </a:r>
            <a:r>
              <a:rPr lang="en-US" sz="1500" dirty="0" err="1"/>
              <a:t>Artsteps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1" action="ppaction://hlinksldjump">
                  <a:extLst>
                    <a:ext uri="{A12FA001-AC4F-418D-AE19-62706E023703}">
                      <ahyp:hlinkClr xmlns="" xmlns:ahyp="http://schemas.microsoft.com/office/drawing/2018/hyperlinkcolor" val="tx"/>
                    </a:ext>
                  </a:extLst>
                </a:hlinkClick>
              </a:rPr>
              <a:t>18</a:t>
            </a:r>
            <a:r>
              <a:rPr lang="en-US" sz="1500" dirty="0"/>
              <a:t> 	</a:t>
            </a:r>
            <a:r>
              <a:rPr lang="en-US" sz="1500" dirty="0" err="1"/>
              <a:t>Polycam</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2" action="ppaction://hlinksldjump">
                  <a:extLst>
                    <a:ext uri="{A12FA001-AC4F-418D-AE19-62706E023703}">
                      <ahyp:hlinkClr xmlns="" xmlns:ahyp="http://schemas.microsoft.com/office/drawing/2018/hyperlinkcolor" val="tx"/>
                    </a:ext>
                  </a:extLst>
                </a:hlinkClick>
              </a:rPr>
              <a:t>19</a:t>
            </a:r>
            <a:r>
              <a:rPr lang="en-US" sz="1500" dirty="0"/>
              <a:t> 	</a:t>
            </a:r>
            <a:r>
              <a:rPr lang="en-US" sz="1500" dirty="0" err="1"/>
              <a:t>Storyblocks</a:t>
            </a:r>
            <a:endParaRPr lang="en-US" sz="1500" dirty="0"/>
          </a:p>
          <a:p>
            <a:pPr>
              <a:lnSpc>
                <a:spcPts val="2600"/>
              </a:lnSpc>
              <a:spcBef>
                <a:spcPts val="0"/>
              </a:spcBef>
              <a:buClr>
                <a:srgbClr val="E43794"/>
              </a:buClr>
              <a:tabLst>
                <a:tab pos="346075" algn="l"/>
                <a:tab pos="1641475" algn="l"/>
              </a:tabLst>
            </a:pPr>
            <a:r>
              <a:rPr lang="en-US" sz="1800" b="1" dirty="0">
                <a:solidFill>
                  <a:srgbClr val="E43794"/>
                </a:solidFill>
                <a:hlinkClick r:id="rId13" action="ppaction://hlinksldjump">
                  <a:extLst>
                    <a:ext uri="{A12FA001-AC4F-418D-AE19-62706E023703}">
                      <ahyp:hlinkClr xmlns="" xmlns:ahyp="http://schemas.microsoft.com/office/drawing/2018/hyperlinkcolor" val="tx"/>
                    </a:ext>
                  </a:extLst>
                </a:hlinkClick>
              </a:rPr>
              <a:t>20</a:t>
            </a:r>
            <a:r>
              <a:rPr lang="en-US" sz="1500" dirty="0"/>
              <a:t> 	Lens Studio	</a:t>
            </a:r>
          </a:p>
          <a:p>
            <a:pPr>
              <a:lnSpc>
                <a:spcPts val="2600"/>
              </a:lnSpc>
              <a:spcBef>
                <a:spcPts val="0"/>
              </a:spcBef>
              <a:buClr>
                <a:srgbClr val="E43794"/>
              </a:buClr>
              <a:tabLst>
                <a:tab pos="346075" algn="l"/>
                <a:tab pos="1641475" algn="l"/>
              </a:tabLst>
            </a:pPr>
            <a:r>
              <a:rPr lang="en-US" sz="1800" b="1" dirty="0">
                <a:solidFill>
                  <a:srgbClr val="E43794"/>
                </a:solidFill>
                <a:hlinkClick r:id="rId14" action="ppaction://hlinksldjump">
                  <a:extLst>
                    <a:ext uri="{A12FA001-AC4F-418D-AE19-62706E023703}">
                      <ahyp:hlinkClr xmlns="" xmlns:ahyp="http://schemas.microsoft.com/office/drawing/2018/hyperlinkcolor" val="tx"/>
                    </a:ext>
                  </a:extLst>
                </a:hlinkClick>
              </a:rPr>
              <a:t>21</a:t>
            </a:r>
            <a:r>
              <a:rPr lang="en-US" sz="1500" dirty="0"/>
              <a:t> 	</a:t>
            </a:r>
            <a:r>
              <a:rPr lang="en-US" sz="1500" dirty="0" err="1"/>
              <a:t>Effecthouse</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15" action="ppaction://hlinksldjump">
                  <a:extLst>
                    <a:ext uri="{A12FA001-AC4F-418D-AE19-62706E023703}">
                      <ahyp:hlinkClr xmlns="" xmlns:ahyp="http://schemas.microsoft.com/office/drawing/2018/hyperlinkcolor" val="tx"/>
                    </a:ext>
                  </a:extLst>
                </a:hlinkClick>
              </a:rPr>
              <a:t>22</a:t>
            </a:r>
            <a:r>
              <a:rPr lang="en-US" sz="1800" dirty="0"/>
              <a:t> </a:t>
            </a:r>
            <a:r>
              <a:rPr lang="en-US" sz="1500" dirty="0"/>
              <a:t>	</a:t>
            </a:r>
            <a:r>
              <a:rPr lang="en-US" sz="1500" dirty="0" err="1"/>
              <a:t>SparkAR</a:t>
            </a:r>
            <a:r>
              <a:rPr lang="en-US" sz="1500" dirty="0"/>
              <a:t>	</a:t>
            </a:r>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a:p>
            <a:pPr>
              <a:lnSpc>
                <a:spcPts val="2600"/>
              </a:lnSpc>
              <a:spcBef>
                <a:spcPts val="0"/>
              </a:spcBef>
              <a:buClr>
                <a:srgbClr val="E43794"/>
              </a:buClr>
              <a:tabLst>
                <a:tab pos="346075" algn="l"/>
                <a:tab pos="1641475" algn="l"/>
              </a:tabLst>
            </a:pPr>
            <a:endParaRPr lang="en-US" sz="1500" dirty="0"/>
          </a:p>
        </p:txBody>
      </p:sp>
      <p:sp>
        <p:nvSpPr>
          <p:cNvPr id="13" name="Text Placeholder 1">
            <a:extLst>
              <a:ext uri="{FF2B5EF4-FFF2-40B4-BE49-F238E27FC236}">
                <a16:creationId xmlns="" xmlns:a16="http://schemas.microsoft.com/office/drawing/2014/main" id="{877D36BF-62D7-EE33-7B74-4AFF0946F744}"/>
              </a:ext>
            </a:extLst>
          </p:cNvPr>
          <p:cNvSpPr txBox="1">
            <a:spLocks/>
          </p:cNvSpPr>
          <p:nvPr/>
        </p:nvSpPr>
        <p:spPr>
          <a:xfrm>
            <a:off x="809867" y="777402"/>
            <a:ext cx="4416591" cy="1771324"/>
          </a:xfrm>
          <a:prstGeom prst="rect">
            <a:avLst/>
          </a:prstGeom>
        </p:spPr>
        <p:txBody>
          <a:bodyPr anchor="t"/>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nSpc>
                <a:spcPts val="4280"/>
              </a:lnSpc>
              <a:spcBef>
                <a:spcPts val="0"/>
              </a:spcBef>
              <a:buNone/>
            </a:pPr>
            <a:r>
              <a:rPr lang="tr-TR" sz="4800" b="1" dirty="0" smtClean="0">
                <a:solidFill>
                  <a:srgbClr val="E43794"/>
                </a:solidFill>
              </a:rPr>
              <a:t>İçindekiler Tablosu</a:t>
            </a:r>
            <a:endParaRPr lang="en-US" sz="4800" b="1" dirty="0">
              <a:solidFill>
                <a:srgbClr val="E43794"/>
              </a:solidFill>
            </a:endParaRPr>
          </a:p>
        </p:txBody>
      </p:sp>
      <p:sp>
        <p:nvSpPr>
          <p:cNvPr id="14" name="Text Placeholder 2">
            <a:extLst>
              <a:ext uri="{FF2B5EF4-FFF2-40B4-BE49-F238E27FC236}">
                <a16:creationId xmlns="" xmlns:a16="http://schemas.microsoft.com/office/drawing/2014/main" id="{3D33861C-F746-947D-8EDF-E83FDD24240A}"/>
              </a:ext>
            </a:extLst>
          </p:cNvPr>
          <p:cNvSpPr txBox="1">
            <a:spLocks/>
          </p:cNvSpPr>
          <p:nvPr/>
        </p:nvSpPr>
        <p:spPr>
          <a:xfrm>
            <a:off x="844824" y="2449400"/>
            <a:ext cx="6324072" cy="339930"/>
          </a:xfrm>
          <a:custGeom>
            <a:avLst/>
            <a:gdLst>
              <a:gd name="connsiteX0" fmla="*/ 0 w 7775574"/>
              <a:gd name="connsiteY0" fmla="*/ 0 h 9934683"/>
              <a:gd name="connsiteX1" fmla="*/ 434047 w 7775574"/>
              <a:gd name="connsiteY1" fmla="*/ 0 h 9934683"/>
              <a:gd name="connsiteX2" fmla="*/ 7775574 w 7775574"/>
              <a:gd name="connsiteY2" fmla="*/ 9181185 h 9934683"/>
              <a:gd name="connsiteX3" fmla="*/ 7775574 w 7775574"/>
              <a:gd name="connsiteY3" fmla="*/ 9934683 h 9934683"/>
              <a:gd name="connsiteX4" fmla="*/ 0 w 7775574"/>
              <a:gd name="connsiteY4" fmla="*/ 5860760 h 9934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5574" h="9934683">
                <a:moveTo>
                  <a:pt x="0" y="0"/>
                </a:moveTo>
                <a:lnTo>
                  <a:pt x="434047" y="0"/>
                </a:lnTo>
                <a:lnTo>
                  <a:pt x="7775574" y="9181185"/>
                </a:lnTo>
                <a:lnTo>
                  <a:pt x="7775574" y="9934683"/>
                </a:lnTo>
                <a:lnTo>
                  <a:pt x="0" y="5860760"/>
                </a:lnTo>
                <a:close/>
              </a:path>
            </a:pathLst>
          </a:custGeom>
        </p:spPr>
        <p:txBody>
          <a:bodyPr vert="horz" wrap="square" lIns="91440" tIns="45720" rIns="91440" bIns="4572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193675" indent="-193675">
              <a:lnSpc>
                <a:spcPts val="1414"/>
              </a:lnSpc>
              <a:spcBef>
                <a:spcPts val="0"/>
              </a:spcBef>
              <a:buClr>
                <a:srgbClr val="E43794"/>
              </a:buClr>
              <a:buNone/>
              <a:tabLst>
                <a:tab pos="5681663" algn="l"/>
              </a:tabLst>
            </a:pPr>
            <a:r>
              <a:rPr lang="en-US" sz="1800" dirty="0" err="1" smtClean="0">
                <a:solidFill>
                  <a:srgbClr val="7F7F7F"/>
                </a:solidFill>
                <a:latin typeface="Calibri" panose="020F0502020204030204" pitchFamily="34" charset="0"/>
                <a:cs typeface="Calibri" panose="020F0502020204030204" pitchFamily="34" charset="0"/>
              </a:rPr>
              <a:t>Insites</a:t>
            </a:r>
            <a:r>
              <a:rPr lang="tr-TR" sz="1800" dirty="0" smtClean="0">
                <a:solidFill>
                  <a:srgbClr val="7F7F7F"/>
                </a:solidFill>
                <a:latin typeface="Calibri" panose="020F0502020204030204" pitchFamily="34" charset="0"/>
                <a:cs typeface="Calibri" panose="020F0502020204030204" pitchFamily="34" charset="0"/>
              </a:rPr>
              <a:t> Araç Setine Giriş      </a:t>
            </a:r>
            <a:r>
              <a:rPr lang="en-US" sz="1800" dirty="0" smtClean="0">
                <a:solidFill>
                  <a:srgbClr val="7F7F7F"/>
                </a:solidFill>
                <a:latin typeface="Calibri" panose="020F0502020204030204" pitchFamily="34" charset="0"/>
                <a:cs typeface="Calibri" panose="020F0502020204030204" pitchFamily="34" charset="0"/>
              </a:rPr>
              <a:t> </a:t>
            </a:r>
            <a:r>
              <a:rPr lang="en-US" sz="1200" dirty="0">
                <a:solidFill>
                  <a:srgbClr val="7F7F7F"/>
                </a:solidFill>
                <a:latin typeface="Calibri" panose="020F0502020204030204" pitchFamily="34" charset="0"/>
                <a:cs typeface="Calibri" panose="020F0502020204030204" pitchFamily="34" charset="0"/>
              </a:rPr>
              <a:t>……………………………………………….………..</a:t>
            </a:r>
            <a:r>
              <a:rPr lang="en-US" sz="1800" dirty="0">
                <a:solidFill>
                  <a:srgbClr val="7F7F7F"/>
                </a:solidFill>
                <a:latin typeface="Calibri" panose="020F0502020204030204" pitchFamily="34" charset="0"/>
                <a:cs typeface="Calibri" panose="020F0502020204030204" pitchFamily="34" charset="0"/>
              </a:rPr>
              <a:t>	</a:t>
            </a:r>
            <a:r>
              <a:rPr lang="en-US" sz="1400" dirty="0">
                <a:solidFill>
                  <a:srgbClr val="E43794"/>
                </a:solidFill>
                <a:latin typeface="Calibri" panose="020F0502020204030204" pitchFamily="34" charset="0"/>
                <a:cs typeface="Calibri" panose="020F0502020204030204" pitchFamily="34" charset="0"/>
                <a:hlinkClick r:id="rId16" action="ppaction://hlinksldjump">
                  <a:extLst>
                    <a:ext uri="{A12FA001-AC4F-418D-AE19-62706E023703}">
                      <ahyp:hlinkClr xmlns="" xmlns:ahyp="http://schemas.microsoft.com/office/drawing/2018/hyperlinkcolor" val="tx"/>
                    </a:ext>
                  </a:extLst>
                </a:hlinkClick>
              </a:rPr>
              <a:t>3</a:t>
            </a:r>
            <a:r>
              <a:rPr lang="en-US" sz="1500" dirty="0">
                <a:solidFill>
                  <a:srgbClr val="7F7F7F"/>
                </a:solidFill>
                <a:latin typeface="Calibri" panose="020F0502020204030204" pitchFamily="34" charset="0"/>
                <a:cs typeface="Calibri" panose="020F0502020204030204" pitchFamily="34" charset="0"/>
              </a:rPr>
              <a:t>	</a:t>
            </a: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a:p>
            <a:pPr marL="193675" indent="-193675">
              <a:lnSpc>
                <a:spcPts val="1414"/>
              </a:lnSpc>
              <a:spcBef>
                <a:spcPts val="0"/>
              </a:spcBef>
              <a:tabLst>
                <a:tab pos="5681663" algn="l"/>
              </a:tabLst>
            </a:pPr>
            <a:endParaRPr lang="en-US" sz="1600" dirty="0">
              <a:latin typeface="Calibri" panose="020F0502020204030204" pitchFamily="34" charset="0"/>
              <a:cs typeface="Calibri" panose="020F0502020204030204" pitchFamily="34" charset="0"/>
            </a:endParaRPr>
          </a:p>
        </p:txBody>
      </p:sp>
      <p:sp>
        <p:nvSpPr>
          <p:cNvPr id="15" name="Text Placeholder 2">
            <a:extLst>
              <a:ext uri="{FF2B5EF4-FFF2-40B4-BE49-F238E27FC236}">
                <a16:creationId xmlns="" xmlns:a16="http://schemas.microsoft.com/office/drawing/2014/main" id="{29DE362C-BFB9-61B2-6CD2-F758F5878E5A}"/>
              </a:ext>
            </a:extLst>
          </p:cNvPr>
          <p:cNvSpPr txBox="1">
            <a:spLocks/>
          </p:cNvSpPr>
          <p:nvPr/>
        </p:nvSpPr>
        <p:spPr>
          <a:xfrm>
            <a:off x="3035641" y="3017015"/>
            <a:ext cx="2190817" cy="4147583"/>
          </a:xfrm>
          <a:prstGeom prst="rect">
            <a:avLst/>
          </a:prstGeom>
        </p:spPr>
        <p:txBody>
          <a:bodyPr vert="horz" lIns="91440" tIns="45720" rIns="91440" bIns="45720" rtlCol="0" anchor="t">
            <a:noAutofit/>
          </a:bodyPr>
          <a:lstStyle>
            <a:lvl1pPr marL="0" indent="0" algn="l" defTabSz="777514" rtl="0" eaLnBrk="1" latinLnBrk="0" hangingPunct="1">
              <a:lnSpc>
                <a:spcPct val="90000"/>
              </a:lnSpc>
              <a:spcBef>
                <a:spcPts val="850"/>
              </a:spcBef>
              <a:buFont typeface="Arial" panose="020B0604020202020204" pitchFamily="34" charset="0"/>
              <a:buNone/>
              <a:defRPr sz="1428" b="0" i="0" kern="1200">
                <a:solidFill>
                  <a:srgbClr val="7F7F7F"/>
                </a:solidFill>
                <a:latin typeface="Calibri" panose="020F0502020204030204" pitchFamily="34" charset="0"/>
                <a:ea typeface="+mn-ea"/>
                <a:cs typeface="Calibri" panose="020F0502020204030204" pitchFamily="34" charset="0"/>
              </a:defRPr>
            </a:lvl1pPr>
            <a:lvl2pPr marL="385602"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2pPr>
            <a:lvl3pPr marL="771204"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3pPr>
            <a:lvl4pPr marL="1156806"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4pPr>
            <a:lvl5pPr marL="1542409" indent="0" algn="l" defTabSz="777514" rtl="0" eaLnBrk="1" latinLnBrk="0" hangingPunct="1">
              <a:lnSpc>
                <a:spcPct val="90000"/>
              </a:lnSpc>
              <a:spcBef>
                <a:spcPts val="425"/>
              </a:spcBef>
              <a:buFont typeface="Arial" panose="020B0604020202020204" pitchFamily="34" charset="0"/>
              <a:buNone/>
              <a:defRPr sz="3265"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nSpc>
                <a:spcPts val="2600"/>
              </a:lnSpc>
              <a:spcBef>
                <a:spcPts val="0"/>
              </a:spcBef>
              <a:buClr>
                <a:srgbClr val="E43794"/>
              </a:buClr>
              <a:tabLst>
                <a:tab pos="346075" algn="l"/>
                <a:tab pos="1597025" algn="l"/>
              </a:tabLst>
            </a:pPr>
            <a:r>
              <a:rPr lang="en-US" sz="1800" b="1" dirty="0">
                <a:solidFill>
                  <a:srgbClr val="E43794"/>
                </a:solidFill>
                <a:hlinkClick r:id="rId17" action="ppaction://hlinksldjump">
                  <a:extLst>
                    <a:ext uri="{A12FA001-AC4F-418D-AE19-62706E023703}">
                      <ahyp:hlinkClr xmlns="" xmlns:ahyp="http://schemas.microsoft.com/office/drawing/2018/hyperlinkcolor" val="tx"/>
                    </a:ext>
                  </a:extLst>
                </a:hlinkClick>
              </a:rPr>
              <a:t>09</a:t>
            </a:r>
            <a:r>
              <a:rPr lang="en-US" sz="1500" dirty="0"/>
              <a:t> 	</a:t>
            </a:r>
            <a:r>
              <a:rPr lang="en-US" sz="1500" dirty="0" err="1"/>
              <a:t>Thinglink</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8" action="ppaction://hlinksldjump">
                  <a:extLst>
                    <a:ext uri="{A12FA001-AC4F-418D-AE19-62706E023703}">
                      <ahyp:hlinkClr xmlns="" xmlns:ahyp="http://schemas.microsoft.com/office/drawing/2018/hyperlinkcolor" val="tx"/>
                    </a:ext>
                  </a:extLst>
                </a:hlinkClick>
              </a:rPr>
              <a:t>10</a:t>
            </a:r>
            <a:r>
              <a:rPr lang="en-US" sz="1500" dirty="0"/>
              <a:t> 	</a:t>
            </a:r>
            <a:r>
              <a:rPr lang="en-US" sz="1500" dirty="0" err="1"/>
              <a:t>Questo</a:t>
            </a:r>
            <a:r>
              <a:rPr lang="en-US" sz="1500" dirty="0"/>
              <a:t>	</a:t>
            </a:r>
          </a:p>
          <a:p>
            <a:pPr>
              <a:lnSpc>
                <a:spcPts val="2600"/>
              </a:lnSpc>
              <a:spcBef>
                <a:spcPts val="0"/>
              </a:spcBef>
              <a:buClr>
                <a:srgbClr val="E43794"/>
              </a:buClr>
              <a:tabLst>
                <a:tab pos="346075" algn="l"/>
                <a:tab pos="1597025" algn="l"/>
              </a:tabLst>
            </a:pPr>
            <a:r>
              <a:rPr lang="en-US" sz="1800" b="1" dirty="0">
                <a:solidFill>
                  <a:srgbClr val="E43794"/>
                </a:solidFill>
                <a:hlinkClick r:id="rId19" action="ppaction://hlinksldjump">
                  <a:extLst>
                    <a:ext uri="{A12FA001-AC4F-418D-AE19-62706E023703}">
                      <ahyp:hlinkClr xmlns="" xmlns:ahyp="http://schemas.microsoft.com/office/drawing/2018/hyperlinkcolor" val="tx"/>
                    </a:ext>
                  </a:extLst>
                </a:hlinkClick>
              </a:rPr>
              <a:t>11</a:t>
            </a:r>
            <a:r>
              <a:rPr lang="en-US" sz="1500" dirty="0"/>
              <a:t> 	</a:t>
            </a:r>
            <a:r>
              <a:rPr lang="en-US" sz="1500" dirty="0" err="1"/>
              <a:t>Izi</a:t>
            </a:r>
            <a:r>
              <a:rPr lang="en-US" sz="1500" dirty="0"/>
              <a:t> Travel	</a:t>
            </a:r>
          </a:p>
          <a:p>
            <a:pPr>
              <a:lnSpc>
                <a:spcPts val="2600"/>
              </a:lnSpc>
              <a:spcBef>
                <a:spcPts val="0"/>
              </a:spcBef>
              <a:buClr>
                <a:srgbClr val="E43794"/>
              </a:buClr>
              <a:tabLst>
                <a:tab pos="346075" algn="l"/>
                <a:tab pos="1641475" algn="l"/>
              </a:tabLst>
            </a:pPr>
            <a:r>
              <a:rPr lang="en-US" sz="1800" b="1" dirty="0">
                <a:solidFill>
                  <a:srgbClr val="E43794"/>
                </a:solidFill>
                <a:hlinkClick r:id="rId20" action="ppaction://hlinksldjump">
                  <a:extLst>
                    <a:ext uri="{A12FA001-AC4F-418D-AE19-62706E023703}">
                      <ahyp:hlinkClr xmlns="" xmlns:ahyp="http://schemas.microsoft.com/office/drawing/2018/hyperlinkcolor" val="tx"/>
                    </a:ext>
                  </a:extLst>
                </a:hlinkClick>
              </a:rPr>
              <a:t>12</a:t>
            </a:r>
            <a:r>
              <a:rPr lang="en-US" sz="1500" dirty="0"/>
              <a:t>	</a:t>
            </a:r>
            <a:r>
              <a:rPr lang="en-US" sz="1500" dirty="0" err="1"/>
              <a:t>StorymapJS</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1" action="ppaction://hlinksldjump">
                  <a:extLst>
                    <a:ext uri="{A12FA001-AC4F-418D-AE19-62706E023703}">
                      <ahyp:hlinkClr xmlns="" xmlns:ahyp="http://schemas.microsoft.com/office/drawing/2018/hyperlinkcolor" val="tx"/>
                    </a:ext>
                  </a:extLst>
                </a:hlinkClick>
              </a:rPr>
              <a:t>13</a:t>
            </a:r>
            <a:r>
              <a:rPr lang="en-US" sz="1500" dirty="0"/>
              <a:t> 	</a:t>
            </a:r>
            <a:r>
              <a:rPr lang="en-US" sz="1500" dirty="0" err="1"/>
              <a:t>Locatify</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2" action="ppaction://hlinksldjump">
                  <a:extLst>
                    <a:ext uri="{A12FA001-AC4F-418D-AE19-62706E023703}">
                      <ahyp:hlinkClr xmlns="" xmlns:ahyp="http://schemas.microsoft.com/office/drawing/2018/hyperlinkcolor" val="tx"/>
                    </a:ext>
                  </a:extLst>
                </a:hlinkClick>
              </a:rPr>
              <a:t>14</a:t>
            </a:r>
            <a:r>
              <a:rPr lang="en-US" sz="1400" dirty="0"/>
              <a:t> 	</a:t>
            </a:r>
            <a:r>
              <a:rPr lang="en-US" sz="1500" dirty="0" err="1"/>
              <a:t>Podbean</a:t>
            </a:r>
            <a:r>
              <a:rPr lang="en-US" sz="1500" dirty="0"/>
              <a:t>	</a:t>
            </a:r>
          </a:p>
          <a:p>
            <a:pPr>
              <a:lnSpc>
                <a:spcPts val="2600"/>
              </a:lnSpc>
              <a:spcBef>
                <a:spcPts val="0"/>
              </a:spcBef>
              <a:buClr>
                <a:srgbClr val="E43794"/>
              </a:buClr>
              <a:tabLst>
                <a:tab pos="346075" algn="l"/>
                <a:tab pos="1641475" algn="l"/>
              </a:tabLst>
            </a:pPr>
            <a:r>
              <a:rPr lang="en-US" sz="1800" b="1" dirty="0">
                <a:solidFill>
                  <a:srgbClr val="E43794"/>
                </a:solidFill>
                <a:hlinkClick r:id="rId23" action="ppaction://hlinksldjump">
                  <a:extLst>
                    <a:ext uri="{A12FA001-AC4F-418D-AE19-62706E023703}">
                      <ahyp:hlinkClr xmlns="" xmlns:ahyp="http://schemas.microsoft.com/office/drawing/2018/hyperlinkcolor" val="tx"/>
                    </a:ext>
                  </a:extLst>
                </a:hlinkClick>
              </a:rPr>
              <a:t>15</a:t>
            </a:r>
            <a:r>
              <a:rPr lang="en-US" sz="1500" dirty="0"/>
              <a:t> 	Headliner	</a:t>
            </a:r>
          </a:p>
          <a:p>
            <a:pPr>
              <a:lnSpc>
                <a:spcPts val="2600"/>
              </a:lnSpc>
              <a:spcBef>
                <a:spcPts val="0"/>
              </a:spcBef>
              <a:buClr>
                <a:srgbClr val="E43794"/>
              </a:buClr>
              <a:tabLst>
                <a:tab pos="346075" algn="l"/>
                <a:tab pos="1641475" algn="l"/>
              </a:tabLst>
            </a:pPr>
            <a:r>
              <a:rPr lang="en-US" sz="1800" b="1" dirty="0">
                <a:solidFill>
                  <a:srgbClr val="E43794"/>
                </a:solidFill>
                <a:hlinkClick r:id="rId24" action="ppaction://hlinksldjump">
                  <a:extLst>
                    <a:ext uri="{A12FA001-AC4F-418D-AE19-62706E023703}">
                      <ahyp:hlinkClr xmlns="" xmlns:ahyp="http://schemas.microsoft.com/office/drawing/2018/hyperlinkcolor" val="tx"/>
                    </a:ext>
                  </a:extLst>
                </a:hlinkClick>
              </a:rPr>
              <a:t>16</a:t>
            </a:r>
            <a:r>
              <a:rPr lang="en-US" sz="1500" dirty="0"/>
              <a:t> 	</a:t>
            </a:r>
            <a:r>
              <a:rPr lang="en-US" sz="1500" dirty="0" err="1"/>
              <a:t>Pixton</a:t>
            </a:r>
            <a:r>
              <a:rPr lang="en-US" sz="1500" dirty="0"/>
              <a:t>	</a:t>
            </a:r>
          </a:p>
          <a:p>
            <a:pPr marL="342900" indent="-342900">
              <a:lnSpc>
                <a:spcPts val="2600"/>
              </a:lnSpc>
              <a:spcBef>
                <a:spcPts val="0"/>
              </a:spcBef>
              <a:buClr>
                <a:srgbClr val="E43794"/>
              </a:buClr>
              <a:buAutoNum type="arabicPlain" startAt="14"/>
              <a:tabLst>
                <a:tab pos="346075" algn="l"/>
                <a:tab pos="1641475" algn="l"/>
              </a:tabLst>
            </a:pPr>
            <a:endParaRPr lang="en-US" sz="1500" dirty="0"/>
          </a:p>
          <a:p>
            <a:pPr marL="342900" indent="-342900">
              <a:lnSpc>
                <a:spcPts val="2600"/>
              </a:lnSpc>
              <a:spcBef>
                <a:spcPts val="0"/>
              </a:spcBef>
              <a:buClr>
                <a:srgbClr val="E43794"/>
              </a:buClr>
              <a:buAutoNum type="arabicPlain" startAt="11"/>
              <a:tabLst>
                <a:tab pos="346075" algn="l"/>
                <a:tab pos="1597025" algn="l"/>
              </a:tabLst>
            </a:pPr>
            <a:endParaRPr lang="en-US" sz="1500" dirty="0"/>
          </a:p>
        </p:txBody>
      </p:sp>
      <p:sp>
        <p:nvSpPr>
          <p:cNvPr id="16" name="Rectangle 15">
            <a:extLst>
              <a:ext uri="{FF2B5EF4-FFF2-40B4-BE49-F238E27FC236}">
                <a16:creationId xmlns="" xmlns:a16="http://schemas.microsoft.com/office/drawing/2014/main" id="{3669A9DF-6157-BCA5-7CB1-D6548038D9C4}"/>
              </a:ext>
            </a:extLst>
          </p:cNvPr>
          <p:cNvSpPr/>
          <p:nvPr/>
        </p:nvSpPr>
        <p:spPr>
          <a:xfrm>
            <a:off x="2271988" y="6138918"/>
            <a:ext cx="4357412" cy="369332"/>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7F7F7F"/>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pic>
        <p:nvPicPr>
          <p:cNvPr id="17" name="Picture 16">
            <a:extLst>
              <a:ext uri="{FF2B5EF4-FFF2-40B4-BE49-F238E27FC236}">
                <a16:creationId xmlns="" xmlns:a16="http://schemas.microsoft.com/office/drawing/2014/main" id="{970ABCAC-26AA-C5DB-2B6E-6E8CE170A3C1}"/>
              </a:ext>
            </a:extLst>
          </p:cNvPr>
          <p:cNvPicPr/>
          <p:nvPr/>
        </p:nvPicPr>
        <p:blipFill rotWithShape="1">
          <a:blip r:embed="rId25" cstate="screen">
            <a:extLst>
              <a:ext uri="{28A0092B-C50C-407E-A947-70E740481C1C}">
                <a14:useLocalDpi xmlns:a14="http://schemas.microsoft.com/office/drawing/2010/main"/>
              </a:ext>
            </a:extLst>
          </a:blip>
          <a:srcRect r="44449"/>
          <a:stretch/>
        </p:blipFill>
        <p:spPr bwMode="auto">
          <a:xfrm>
            <a:off x="844824" y="6188232"/>
            <a:ext cx="1280061" cy="2939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8866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a:xfrm>
            <a:off x="1134707" y="3402528"/>
            <a:ext cx="5913198" cy="361363"/>
          </a:xfrm>
        </p:spPr>
        <p:txBody>
          <a:bodyPr/>
          <a:lstStyle/>
          <a:p>
            <a:r>
              <a:rPr lang="sv-SE" cap="all" dirty="0" smtClean="0"/>
              <a:t>Artsteps’i </a:t>
            </a:r>
            <a:r>
              <a:rPr lang="sv-SE" cap="all" dirty="0"/>
              <a:t>Harika Bir Dijital Miras Aracı Yapan Nedir? </a:t>
            </a:r>
            <a:r>
              <a:rPr lang="en-US" cap="all" dirty="0" smtClean="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Artsteps</a:t>
            </a:r>
            <a:endParaRPr lang="en-US" sz="2800"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137651" cy="473946"/>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36907" y="6806193"/>
            <a:ext cx="1853433" cy="735460"/>
          </a:xfrm>
        </p:spPr>
        <p:txBody>
          <a:bodyPr/>
          <a:lstStyle/>
          <a:p>
            <a:r>
              <a:rPr lang="en-US" cap="all" dirty="0" err="1" smtClean="0"/>
              <a:t>Artsteps’i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17</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06767" y="7004101"/>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53176" y="3806751"/>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389583" y="3251513"/>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583544" y="7499141"/>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04807" y="7665075"/>
            <a:ext cx="2784501" cy="3295796"/>
          </a:xfrm>
        </p:spPr>
        <p:txBody>
          <a:bodyPr/>
          <a:lstStyle/>
          <a:p>
            <a:r>
              <a:rPr lang="en-US" dirty="0" err="1" smtClean="0"/>
              <a:t>Artsteps</a:t>
            </a:r>
            <a:r>
              <a:rPr lang="en-US" dirty="0" smtClean="0"/>
              <a:t> </a:t>
            </a:r>
            <a:r>
              <a:rPr lang="en-US" dirty="0" err="1"/>
              <a:t>bir</a:t>
            </a:r>
            <a:r>
              <a:rPr lang="en-US" dirty="0"/>
              <a:t> </a:t>
            </a:r>
            <a:r>
              <a:rPr lang="en-US" dirty="0" err="1"/>
              <a:t>fremium</a:t>
            </a:r>
            <a:r>
              <a:rPr lang="en-US" dirty="0"/>
              <a:t> </a:t>
            </a:r>
            <a:r>
              <a:rPr lang="en-US" dirty="0" err="1"/>
              <a:t>ürünüdür</a:t>
            </a:r>
            <a:r>
              <a:rPr lang="en-US" dirty="0"/>
              <a:t>, </a:t>
            </a:r>
            <a:r>
              <a:rPr lang="en-US" dirty="0" err="1"/>
              <a:t>bu</a:t>
            </a:r>
            <a:r>
              <a:rPr lang="en-US" dirty="0"/>
              <a:t> </a:t>
            </a:r>
            <a:r>
              <a:rPr lang="en-US" dirty="0" err="1"/>
              <a:t>nedenle</a:t>
            </a:r>
            <a:r>
              <a:rPr lang="en-US" dirty="0"/>
              <a:t> </a:t>
            </a:r>
            <a:r>
              <a:rPr lang="en-US" dirty="0" err="1"/>
              <a:t>Artsteps</a:t>
            </a:r>
            <a:r>
              <a:rPr lang="en-US" dirty="0"/>
              <a:t> web </a:t>
            </a:r>
            <a:r>
              <a:rPr lang="en-US" dirty="0" err="1"/>
              <a:t>sitesinde</a:t>
            </a:r>
            <a:r>
              <a:rPr lang="en-US" dirty="0"/>
              <a:t> </a:t>
            </a:r>
            <a:r>
              <a:rPr lang="en-US" dirty="0" err="1"/>
              <a:t>bir</a:t>
            </a:r>
            <a:r>
              <a:rPr lang="en-US" dirty="0"/>
              <a:t> </a:t>
            </a:r>
            <a:r>
              <a:rPr lang="en-US" dirty="0" err="1"/>
              <a:t>hesap</a:t>
            </a:r>
            <a:r>
              <a:rPr lang="en-US" dirty="0"/>
              <a:t> </a:t>
            </a:r>
            <a:r>
              <a:rPr lang="en-US" dirty="0" err="1"/>
              <a:t>için</a:t>
            </a:r>
            <a:r>
              <a:rPr lang="en-US" dirty="0"/>
              <a:t> </a:t>
            </a:r>
            <a:r>
              <a:rPr lang="en-US" dirty="0" err="1"/>
              <a:t>kaydolabilirsiniz</a:t>
            </a:r>
            <a:r>
              <a:rPr lang="en-US" dirty="0"/>
              <a:t> </a:t>
            </a:r>
            <a:r>
              <a:rPr lang="en-US" dirty="0" err="1"/>
              <a:t>ve</a:t>
            </a:r>
            <a:r>
              <a:rPr lang="en-US" dirty="0"/>
              <a:t> 3D </a:t>
            </a:r>
            <a:r>
              <a:rPr lang="en-US" dirty="0" err="1"/>
              <a:t>sergileriniz</a:t>
            </a:r>
            <a:r>
              <a:rPr lang="en-US" dirty="0"/>
              <a:t> </a:t>
            </a:r>
            <a:r>
              <a:rPr lang="en-US" dirty="0" err="1"/>
              <a:t>ArtSteps</a:t>
            </a:r>
            <a:r>
              <a:rPr lang="en-US" dirty="0"/>
              <a:t> web </a:t>
            </a:r>
            <a:r>
              <a:rPr lang="en-US" dirty="0" err="1"/>
              <a:t>sitesinde</a:t>
            </a:r>
            <a:r>
              <a:rPr lang="en-US" dirty="0"/>
              <a:t> </a:t>
            </a:r>
            <a:r>
              <a:rPr lang="en-US" dirty="0" err="1"/>
              <a:t>ücretsiz</a:t>
            </a:r>
            <a:r>
              <a:rPr lang="en-US" dirty="0"/>
              <a:t> </a:t>
            </a:r>
            <a:r>
              <a:rPr lang="en-US" dirty="0" err="1"/>
              <a:t>olarak</a:t>
            </a:r>
            <a:r>
              <a:rPr lang="en-US" dirty="0"/>
              <a:t> </a:t>
            </a:r>
            <a:r>
              <a:rPr lang="en-US" dirty="0" err="1"/>
              <a:t>oluşturulabilir</a:t>
            </a:r>
            <a:r>
              <a:rPr lang="en-US" dirty="0"/>
              <a:t> </a:t>
            </a:r>
            <a:r>
              <a:rPr lang="en-US" dirty="0" err="1"/>
              <a:t>ve</a:t>
            </a:r>
            <a:r>
              <a:rPr lang="en-US" dirty="0"/>
              <a:t> </a:t>
            </a:r>
            <a:r>
              <a:rPr lang="en-US" dirty="0" err="1"/>
              <a:t>yayınlanabilir</a:t>
            </a:r>
            <a:r>
              <a:rPr lang="en-US" dirty="0"/>
              <a:t>, </a:t>
            </a:r>
            <a:r>
              <a:rPr lang="en-US" dirty="0" err="1"/>
              <a:t>ancak</a:t>
            </a:r>
            <a:r>
              <a:rPr lang="en-US" dirty="0"/>
              <a:t> </a:t>
            </a:r>
            <a:r>
              <a:rPr lang="en-US" dirty="0" err="1"/>
              <a:t>serginizi</a:t>
            </a:r>
            <a:r>
              <a:rPr lang="en-US" dirty="0"/>
              <a:t> </a:t>
            </a:r>
            <a:r>
              <a:rPr lang="en-US" dirty="0" err="1"/>
              <a:t>herhangi</a:t>
            </a:r>
            <a:r>
              <a:rPr lang="en-US" dirty="0"/>
              <a:t> </a:t>
            </a:r>
            <a:r>
              <a:rPr lang="en-US" dirty="0" err="1"/>
              <a:t>bir</a:t>
            </a:r>
            <a:r>
              <a:rPr lang="en-US" dirty="0"/>
              <a:t> </a:t>
            </a:r>
            <a:r>
              <a:rPr lang="en-US" dirty="0" err="1"/>
              <a:t>şekilde</a:t>
            </a:r>
            <a:r>
              <a:rPr lang="en-US" dirty="0"/>
              <a:t> </a:t>
            </a:r>
            <a:r>
              <a:rPr lang="en-US" dirty="0" err="1"/>
              <a:t>özelleştirmek</a:t>
            </a:r>
            <a:r>
              <a:rPr lang="en-US" dirty="0"/>
              <a:t> </a:t>
            </a:r>
            <a:r>
              <a:rPr lang="en-US" dirty="0" err="1"/>
              <a:t>istiyorsanız</a:t>
            </a:r>
            <a:r>
              <a:rPr lang="en-US" dirty="0"/>
              <a:t> </a:t>
            </a:r>
            <a:r>
              <a:rPr lang="en-US" dirty="0" err="1"/>
              <a:t>ödeme</a:t>
            </a:r>
            <a:r>
              <a:rPr lang="en-US" dirty="0"/>
              <a:t> </a:t>
            </a:r>
            <a:r>
              <a:rPr lang="en-US" dirty="0" err="1"/>
              <a:t>yapmanız</a:t>
            </a:r>
            <a:r>
              <a:rPr lang="en-US" dirty="0"/>
              <a:t> </a:t>
            </a:r>
            <a:r>
              <a:rPr lang="en-US" dirty="0" err="1"/>
              <a:t>gerekir</a:t>
            </a:r>
            <a:r>
              <a:rPr lang="en-US" dirty="0"/>
              <a:t>. </a:t>
            </a:r>
          </a:p>
          <a:p>
            <a:r>
              <a:rPr lang="en-US" dirty="0" err="1"/>
              <a:t>Başlamak</a:t>
            </a:r>
            <a:r>
              <a:rPr lang="en-US" dirty="0"/>
              <a:t> </a:t>
            </a:r>
            <a:r>
              <a:rPr lang="en-US" dirty="0" err="1"/>
              <a:t>için</a:t>
            </a:r>
            <a:r>
              <a:rPr lang="en-US" dirty="0"/>
              <a:t> </a:t>
            </a:r>
            <a:r>
              <a:rPr lang="en-US" dirty="0" err="1"/>
              <a:t>mevcut</a:t>
            </a:r>
            <a:r>
              <a:rPr lang="en-US" dirty="0"/>
              <a:t> </a:t>
            </a:r>
            <a:r>
              <a:rPr lang="en-US" dirty="0" err="1"/>
              <a:t>ücretsiz</a:t>
            </a:r>
            <a:r>
              <a:rPr lang="en-US" dirty="0"/>
              <a:t> </a:t>
            </a:r>
            <a:r>
              <a:rPr lang="en-US" dirty="0" err="1"/>
              <a:t>şablonları</a:t>
            </a:r>
            <a:r>
              <a:rPr lang="en-US" dirty="0"/>
              <a:t> </a:t>
            </a:r>
            <a:r>
              <a:rPr lang="en-US" dirty="0" err="1"/>
              <a:t>kullanabilir</a:t>
            </a:r>
            <a:r>
              <a:rPr lang="en-US" dirty="0"/>
              <a:t> </a:t>
            </a:r>
            <a:r>
              <a:rPr lang="en-US" dirty="0" err="1"/>
              <a:t>veya</a:t>
            </a:r>
            <a:r>
              <a:rPr lang="en-US" dirty="0"/>
              <a:t> </a:t>
            </a:r>
            <a:r>
              <a:rPr lang="en-US" dirty="0" err="1"/>
              <a:t>kendi</a:t>
            </a:r>
            <a:r>
              <a:rPr lang="en-US" dirty="0"/>
              <a:t> </a:t>
            </a:r>
            <a:r>
              <a:rPr lang="en-US" dirty="0" err="1"/>
              <a:t>alanınızı</a:t>
            </a:r>
            <a:r>
              <a:rPr lang="en-US" dirty="0"/>
              <a:t> </a:t>
            </a:r>
            <a:r>
              <a:rPr lang="en-US" dirty="0" err="1"/>
              <a:t>oluşturabilir</a:t>
            </a:r>
            <a:r>
              <a:rPr lang="en-US" dirty="0"/>
              <a:t> </a:t>
            </a:r>
            <a:r>
              <a:rPr lang="en-US" dirty="0" err="1"/>
              <a:t>ve</a:t>
            </a:r>
            <a:r>
              <a:rPr lang="en-US" dirty="0"/>
              <a:t> </a:t>
            </a:r>
            <a:r>
              <a:rPr lang="en-US" dirty="0" err="1"/>
              <a:t>ardından</a:t>
            </a:r>
            <a:r>
              <a:rPr lang="en-US" dirty="0"/>
              <a:t> </a:t>
            </a:r>
            <a:r>
              <a:rPr lang="en-US" dirty="0" err="1"/>
              <a:t>resim</a:t>
            </a:r>
            <a:r>
              <a:rPr lang="en-US" dirty="0"/>
              <a:t>, </a:t>
            </a:r>
            <a:r>
              <a:rPr lang="en-US" dirty="0" err="1"/>
              <a:t>nesne</a:t>
            </a:r>
            <a:r>
              <a:rPr lang="en-US" dirty="0"/>
              <a:t>, video </a:t>
            </a:r>
            <a:r>
              <a:rPr lang="en-US" dirty="0" err="1"/>
              <a:t>ve</a:t>
            </a:r>
            <a:r>
              <a:rPr lang="en-US" dirty="0"/>
              <a:t> </a:t>
            </a:r>
            <a:r>
              <a:rPr lang="en-US" dirty="0" err="1"/>
              <a:t>ses</a:t>
            </a:r>
            <a:r>
              <a:rPr lang="en-US" dirty="0"/>
              <a:t> </a:t>
            </a:r>
            <a:r>
              <a:rPr lang="en-US" dirty="0" err="1"/>
              <a:t>eklemeye</a:t>
            </a:r>
            <a:r>
              <a:rPr lang="en-US" dirty="0"/>
              <a:t> </a:t>
            </a:r>
            <a:r>
              <a:rPr lang="en-US" dirty="0" err="1"/>
              <a:t>başlayabilirsiniz</a:t>
            </a:r>
            <a:r>
              <a:rPr lang="en-US" dirty="0"/>
              <a:t>.</a:t>
            </a:r>
          </a:p>
          <a:p>
            <a:endParaRPr lang="en-US" dirty="0"/>
          </a:p>
          <a:p>
            <a:r>
              <a:rPr lang="en-US" dirty="0"/>
              <a:t> </a:t>
            </a:r>
          </a:p>
          <a:p>
            <a:r>
              <a:rPr lang="en-US" dirty="0" err="1"/>
              <a:t>Başlangıç</a:t>
            </a:r>
            <a:r>
              <a:rPr lang="en-US" dirty="0"/>
              <a:t> </a:t>
            </a:r>
            <a:r>
              <a:rPr lang="en-US" dirty="0" err="1"/>
              <a:t>için</a:t>
            </a:r>
            <a:r>
              <a:rPr lang="en-US" dirty="0"/>
              <a:t> </a:t>
            </a:r>
            <a:r>
              <a:rPr lang="en-US" dirty="0" err="1"/>
              <a:t>hızlı</a:t>
            </a:r>
            <a:r>
              <a:rPr lang="en-US" dirty="0"/>
              <a:t> </a:t>
            </a:r>
            <a:r>
              <a:rPr lang="en-US" dirty="0" err="1"/>
              <a:t>kılavuz</a:t>
            </a:r>
            <a:r>
              <a:rPr lang="en-US" dirty="0"/>
              <a:t>: </a:t>
            </a:r>
            <a:r>
              <a:rPr lang="tr-TR" dirty="0" smtClean="0">
                <a:solidFill>
                  <a:srgbClr val="E43794"/>
                </a:solidFill>
                <a:hlinkClick r:id="rId3">
                  <a:extLst>
                    <a:ext uri="{A12FA001-AC4F-418D-AE19-62706E023703}">
                      <ahyp:hlinkClr xmlns="" xmlns:ahyp="http://schemas.microsoft.com/office/drawing/2018/hyperlinkcolor" val="tx"/>
                    </a:ext>
                  </a:extLst>
                </a:hlinkClick>
              </a:rPr>
              <a:t>Tasarım Rehberi</a:t>
            </a:r>
            <a:endParaRPr lang="en-US" dirty="0">
              <a:solidFill>
                <a:srgbClr val="E43794"/>
              </a:solidFill>
            </a:endParaRPr>
          </a:p>
          <a:p>
            <a:r>
              <a:rPr lang="en-US" dirty="0"/>
              <a:t> </a:t>
            </a:r>
          </a:p>
          <a:p>
            <a:r>
              <a:rPr lang="en-US" dirty="0" err="1"/>
              <a:t>Burada</a:t>
            </a:r>
            <a:r>
              <a:rPr lang="en-US" dirty="0"/>
              <a:t> </a:t>
            </a:r>
            <a:r>
              <a:rPr lang="en-US" dirty="0" err="1"/>
              <a:t>adım</a:t>
            </a:r>
            <a:r>
              <a:rPr lang="en-US" dirty="0"/>
              <a:t> </a:t>
            </a:r>
            <a:r>
              <a:rPr lang="en-US" dirty="0" err="1"/>
              <a:t>adım</a:t>
            </a:r>
            <a:r>
              <a:rPr lang="en-US" dirty="0"/>
              <a:t> </a:t>
            </a:r>
            <a:r>
              <a:rPr lang="en-US" dirty="0" err="1"/>
              <a:t>kılavuzlar</a:t>
            </a:r>
            <a:r>
              <a:rPr lang="en-US" dirty="0"/>
              <a:t> </a:t>
            </a:r>
            <a:r>
              <a:rPr lang="en-US" dirty="0" err="1"/>
              <a:t>bulacaksınız</a:t>
            </a:r>
            <a:r>
              <a:rPr lang="en-US" dirty="0"/>
              <a:t>: </a:t>
            </a:r>
            <a:r>
              <a:rPr lang="en-US" dirty="0" smtClean="0"/>
              <a:t> </a:t>
            </a:r>
            <a:r>
              <a:rPr lang="en-US" dirty="0" err="1">
                <a:solidFill>
                  <a:srgbClr val="E43794"/>
                </a:solidFill>
                <a:hlinkClick r:id="rId4">
                  <a:extLst>
                    <a:ext uri="{A12FA001-AC4F-418D-AE19-62706E023703}">
                      <ahyp:hlinkClr xmlns="" xmlns:ahyp="http://schemas.microsoft.com/office/drawing/2018/hyperlinkcolor" val="tx"/>
                    </a:ext>
                  </a:extLst>
                </a:hlinkClick>
              </a:rPr>
              <a:t>Artsteps</a:t>
            </a:r>
            <a:r>
              <a:rPr lang="en-US" dirty="0">
                <a:solidFill>
                  <a:srgbClr val="E43794"/>
                </a:solidFill>
                <a:hlinkClick r:id="rId4">
                  <a:extLst>
                    <a:ext uri="{A12FA001-AC4F-418D-AE19-62706E023703}">
                      <ahyp:hlinkClr xmlns="" xmlns:ahyp="http://schemas.microsoft.com/office/drawing/2018/hyperlinkcolor" val="tx"/>
                    </a:ext>
                  </a:extLst>
                </a:hlinkClick>
              </a:rPr>
              <a:t> </a:t>
            </a:r>
            <a:r>
              <a:rPr lang="en-US" dirty="0" smtClean="0">
                <a:solidFill>
                  <a:srgbClr val="E43794"/>
                </a:solidFill>
                <a:hlinkClick r:id="rId4">
                  <a:extLst>
                    <a:ext uri="{A12FA001-AC4F-418D-AE19-62706E023703}">
                      <ahyp:hlinkClr xmlns="" xmlns:ahyp="http://schemas.microsoft.com/office/drawing/2018/hyperlinkcolor" val="tx"/>
                    </a:ext>
                  </a:extLst>
                </a:hlinkClick>
              </a:rPr>
              <a:t>VR</a:t>
            </a:r>
            <a:r>
              <a:rPr lang="tr-TR" dirty="0" smtClean="0">
                <a:solidFill>
                  <a:srgbClr val="E43794"/>
                </a:solidFill>
                <a:hlinkClick r:id="rId4">
                  <a:extLst>
                    <a:ext uri="{A12FA001-AC4F-418D-AE19-62706E023703}">
                      <ahyp:hlinkClr xmlns="" xmlns:ahyp="http://schemas.microsoft.com/office/drawing/2018/hyperlinkcolor" val="tx"/>
                    </a:ext>
                  </a:extLst>
                </a:hlinkClick>
              </a:rPr>
              <a:t> Nasıl Yapılır</a:t>
            </a:r>
            <a:endParaRPr lang="en-US" dirty="0">
              <a:solidFill>
                <a:srgbClr val="E43794"/>
              </a:solidFill>
            </a:endParaRPr>
          </a:p>
          <a:p>
            <a:r>
              <a:rPr lang="en-US" dirty="0"/>
              <a:t> </a:t>
            </a:r>
          </a:p>
          <a:p>
            <a:r>
              <a:rPr lang="en-US" dirty="0" smtClean="0"/>
              <a:t>You Tube</a:t>
            </a:r>
            <a:r>
              <a:rPr lang="tr-TR" dirty="0" smtClean="0"/>
              <a:t>’da tanıtım</a:t>
            </a:r>
            <a:r>
              <a:rPr lang="en-US" dirty="0" smtClean="0"/>
              <a:t>: </a:t>
            </a:r>
            <a:endParaRPr lang="en-US" dirty="0"/>
          </a:p>
          <a:p>
            <a:r>
              <a:rPr lang="en-US" dirty="0" err="1" smtClean="0">
                <a:solidFill>
                  <a:srgbClr val="E43794"/>
                </a:solidFill>
                <a:hlinkClick r:id="rId5">
                  <a:extLst>
                    <a:ext uri="{A12FA001-AC4F-418D-AE19-62706E023703}">
                      <ahyp:hlinkClr xmlns="" xmlns:ahyp="http://schemas.microsoft.com/office/drawing/2018/hyperlinkcolor" val="tx"/>
                    </a:ext>
                  </a:extLst>
                </a:hlinkClick>
              </a:rPr>
              <a:t>Artsteps</a:t>
            </a:r>
            <a:r>
              <a:rPr lang="tr-TR" dirty="0" smtClean="0">
                <a:solidFill>
                  <a:srgbClr val="E43794"/>
                </a:solidFill>
                <a:hlinkClick r:id="rId5">
                  <a:extLst>
                    <a:ext uri="{A12FA001-AC4F-418D-AE19-62706E023703}">
                      <ahyp:hlinkClr xmlns="" xmlns:ahyp="http://schemas.microsoft.com/office/drawing/2018/hyperlinkcolor" val="tx"/>
                    </a:ext>
                  </a:extLst>
                </a:hlinkClick>
              </a:rPr>
              <a:t> Tanıtım</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a:xfrm>
            <a:off x="1145403" y="3881393"/>
            <a:ext cx="5890479" cy="1868026"/>
          </a:xfrm>
        </p:spPr>
        <p:txBody>
          <a:bodyPr/>
          <a:lstStyle/>
          <a:p>
            <a:r>
              <a:rPr lang="en-US" dirty="0" err="1" smtClean="0"/>
              <a:t>ArtSteps</a:t>
            </a:r>
            <a:r>
              <a:rPr lang="en-US" dirty="0" smtClean="0"/>
              <a:t> </a:t>
            </a:r>
            <a:r>
              <a:rPr lang="en-US" dirty="0" err="1"/>
              <a:t>sizi</a:t>
            </a:r>
            <a:r>
              <a:rPr lang="en-US" dirty="0"/>
              <a:t> </a:t>
            </a:r>
            <a:r>
              <a:rPr lang="en-US" dirty="0" err="1"/>
              <a:t>kültürel</a:t>
            </a:r>
            <a:r>
              <a:rPr lang="en-US" dirty="0"/>
              <a:t> </a:t>
            </a:r>
            <a:r>
              <a:rPr lang="en-US" dirty="0" err="1"/>
              <a:t>mirasınız</a:t>
            </a:r>
            <a:r>
              <a:rPr lang="en-US" dirty="0"/>
              <a:t> </a:t>
            </a:r>
            <a:r>
              <a:rPr lang="en-US" dirty="0" err="1"/>
              <a:t>için</a:t>
            </a:r>
            <a:r>
              <a:rPr lang="en-US" dirty="0"/>
              <a:t> </a:t>
            </a:r>
            <a:r>
              <a:rPr lang="en-US" dirty="0" err="1"/>
              <a:t>dijital</a:t>
            </a:r>
            <a:r>
              <a:rPr lang="en-US" dirty="0"/>
              <a:t> </a:t>
            </a:r>
            <a:r>
              <a:rPr lang="en-US" dirty="0" err="1"/>
              <a:t>bir</a:t>
            </a:r>
            <a:r>
              <a:rPr lang="en-US" dirty="0"/>
              <a:t> </a:t>
            </a:r>
            <a:r>
              <a:rPr lang="en-US" dirty="0" err="1"/>
              <a:t>küratöre</a:t>
            </a:r>
            <a:r>
              <a:rPr lang="en-US" dirty="0"/>
              <a:t> </a:t>
            </a:r>
            <a:r>
              <a:rPr lang="en-US" dirty="0" err="1"/>
              <a:t>dönüştürür</a:t>
            </a:r>
            <a:r>
              <a:rPr lang="en-US" dirty="0"/>
              <a:t>. </a:t>
            </a:r>
            <a:r>
              <a:rPr lang="en-US" dirty="0" err="1"/>
              <a:t>Ziyaretçinin</a:t>
            </a:r>
            <a:r>
              <a:rPr lang="en-US" dirty="0"/>
              <a:t> </a:t>
            </a:r>
            <a:r>
              <a:rPr lang="en-US" dirty="0" err="1"/>
              <a:t>kendi</a:t>
            </a:r>
            <a:r>
              <a:rPr lang="en-US" dirty="0"/>
              <a:t> </a:t>
            </a:r>
            <a:r>
              <a:rPr lang="en-US" dirty="0" err="1"/>
              <a:t>hızında</a:t>
            </a:r>
            <a:r>
              <a:rPr lang="en-US" dirty="0"/>
              <a:t> </a:t>
            </a:r>
            <a:r>
              <a:rPr lang="en-US" dirty="0" err="1"/>
              <a:t>geçebileceği</a:t>
            </a:r>
            <a:r>
              <a:rPr lang="en-US" dirty="0"/>
              <a:t> </a:t>
            </a:r>
            <a:r>
              <a:rPr lang="en-US" dirty="0" err="1"/>
              <a:t>ve</a:t>
            </a:r>
            <a:r>
              <a:rPr lang="en-US" dirty="0"/>
              <a:t> </a:t>
            </a:r>
            <a:r>
              <a:rPr lang="en-US" dirty="0" err="1"/>
              <a:t>ilgilerini</a:t>
            </a:r>
            <a:r>
              <a:rPr lang="en-US" dirty="0"/>
              <a:t> </a:t>
            </a:r>
            <a:r>
              <a:rPr lang="en-US" dirty="0" err="1"/>
              <a:t>çeken</a:t>
            </a:r>
            <a:r>
              <a:rPr lang="en-US" dirty="0"/>
              <a:t> </a:t>
            </a:r>
            <a:r>
              <a:rPr lang="en-US" dirty="0" err="1"/>
              <a:t>şeylere</a:t>
            </a:r>
            <a:r>
              <a:rPr lang="en-US" dirty="0"/>
              <a:t> </a:t>
            </a:r>
            <a:r>
              <a:rPr lang="en-US" dirty="0" err="1"/>
              <a:t>odaklanabileceği</a:t>
            </a:r>
            <a:r>
              <a:rPr lang="en-US" dirty="0"/>
              <a:t> </a:t>
            </a:r>
            <a:r>
              <a:rPr lang="en-US" dirty="0" err="1"/>
              <a:t>gerçekçi</a:t>
            </a:r>
            <a:r>
              <a:rPr lang="en-US" dirty="0"/>
              <a:t> 3 </a:t>
            </a:r>
            <a:r>
              <a:rPr lang="en-US" dirty="0" err="1"/>
              <a:t>boyutlu</a:t>
            </a:r>
            <a:r>
              <a:rPr lang="en-US" dirty="0"/>
              <a:t> </a:t>
            </a:r>
            <a:r>
              <a:rPr lang="en-US" dirty="0" err="1"/>
              <a:t>odalar</a:t>
            </a:r>
            <a:r>
              <a:rPr lang="en-US" dirty="0"/>
              <a:t> </a:t>
            </a:r>
            <a:r>
              <a:rPr lang="en-US" dirty="0" err="1"/>
              <a:t>tasarlayarak</a:t>
            </a:r>
            <a:r>
              <a:rPr lang="en-US" dirty="0"/>
              <a:t> </a:t>
            </a:r>
            <a:r>
              <a:rPr lang="en-US" dirty="0" err="1"/>
              <a:t>kendi</a:t>
            </a:r>
            <a:r>
              <a:rPr lang="en-US" dirty="0"/>
              <a:t> </a:t>
            </a:r>
            <a:r>
              <a:rPr lang="en-US" dirty="0" err="1"/>
              <a:t>dijital</a:t>
            </a:r>
            <a:r>
              <a:rPr lang="en-US" dirty="0"/>
              <a:t> </a:t>
            </a:r>
            <a:r>
              <a:rPr lang="en-US" dirty="0" err="1"/>
              <a:t>sergilerinizi</a:t>
            </a:r>
            <a:r>
              <a:rPr lang="en-US" dirty="0"/>
              <a:t> </a:t>
            </a:r>
            <a:r>
              <a:rPr lang="en-US" dirty="0" err="1"/>
              <a:t>oluşturabilirsiniz</a:t>
            </a:r>
            <a:r>
              <a:rPr lang="en-US" dirty="0"/>
              <a:t>. </a:t>
            </a:r>
            <a:r>
              <a:rPr lang="en-US" dirty="0" err="1"/>
              <a:t>Bunu</a:t>
            </a:r>
            <a:r>
              <a:rPr lang="en-US" dirty="0"/>
              <a:t> </a:t>
            </a:r>
            <a:r>
              <a:rPr lang="en-US" dirty="0" err="1"/>
              <a:t>bağımsız</a:t>
            </a:r>
            <a:r>
              <a:rPr lang="en-US" dirty="0"/>
              <a:t> </a:t>
            </a:r>
            <a:r>
              <a:rPr lang="en-US" dirty="0" err="1"/>
              <a:t>bir</a:t>
            </a:r>
            <a:r>
              <a:rPr lang="en-US" dirty="0"/>
              <a:t> </a:t>
            </a:r>
            <a:r>
              <a:rPr lang="en-US" dirty="0" err="1"/>
              <a:t>sanal</a:t>
            </a:r>
            <a:r>
              <a:rPr lang="en-US" dirty="0"/>
              <a:t> </a:t>
            </a:r>
            <a:r>
              <a:rPr lang="en-US" dirty="0" err="1"/>
              <a:t>sergi</a:t>
            </a:r>
            <a:r>
              <a:rPr lang="en-US" dirty="0"/>
              <a:t> </a:t>
            </a:r>
            <a:r>
              <a:rPr lang="en-US" dirty="0" err="1"/>
              <a:t>olarak</a:t>
            </a:r>
            <a:r>
              <a:rPr lang="en-US" dirty="0"/>
              <a:t> </a:t>
            </a:r>
            <a:r>
              <a:rPr lang="en-US" dirty="0" err="1"/>
              <a:t>veya</a:t>
            </a:r>
            <a:r>
              <a:rPr lang="en-US" dirty="0"/>
              <a:t> </a:t>
            </a:r>
            <a:r>
              <a:rPr lang="en-US" dirty="0" err="1"/>
              <a:t>fiziksel</a:t>
            </a:r>
            <a:r>
              <a:rPr lang="en-US" dirty="0"/>
              <a:t> </a:t>
            </a:r>
            <a:r>
              <a:rPr lang="en-US" dirty="0" err="1"/>
              <a:t>bir</a:t>
            </a:r>
            <a:r>
              <a:rPr lang="en-US" dirty="0"/>
              <a:t> </a:t>
            </a:r>
            <a:r>
              <a:rPr lang="en-US" dirty="0" err="1"/>
              <a:t>serginin</a:t>
            </a:r>
            <a:r>
              <a:rPr lang="en-US" dirty="0"/>
              <a:t> </a:t>
            </a:r>
            <a:r>
              <a:rPr lang="en-US" dirty="0" err="1"/>
              <a:t>yanında</a:t>
            </a:r>
            <a:r>
              <a:rPr lang="en-US" dirty="0"/>
              <a:t> </a:t>
            </a:r>
            <a:r>
              <a:rPr lang="en-US" dirty="0" err="1"/>
              <a:t>kullanabilirsiniz</a:t>
            </a:r>
            <a:r>
              <a:rPr lang="en-US" dirty="0"/>
              <a:t>. </a:t>
            </a:r>
            <a:endParaRPr lang="en-US" dirty="0" smtClean="0"/>
          </a:p>
          <a:p>
            <a:endParaRPr lang="tr-TR" dirty="0" smtClean="0"/>
          </a:p>
          <a:p>
            <a:r>
              <a:rPr lang="en-US" dirty="0" err="1" smtClean="0"/>
              <a:t>Kullanımı</a:t>
            </a:r>
            <a:r>
              <a:rPr lang="en-US" dirty="0" smtClean="0"/>
              <a:t> </a:t>
            </a:r>
            <a:r>
              <a:rPr lang="en-US" dirty="0" err="1"/>
              <a:t>kolay</a:t>
            </a:r>
            <a:r>
              <a:rPr lang="en-US" dirty="0"/>
              <a:t> </a:t>
            </a:r>
            <a:r>
              <a:rPr lang="en-US" dirty="0" err="1"/>
              <a:t>bir</a:t>
            </a:r>
            <a:r>
              <a:rPr lang="en-US" dirty="0"/>
              <a:t> </a:t>
            </a:r>
            <a:r>
              <a:rPr lang="en-US" dirty="0" err="1"/>
              <a:t>araçtır</a:t>
            </a:r>
            <a:r>
              <a:rPr lang="en-US" dirty="0"/>
              <a:t>. </a:t>
            </a:r>
            <a:r>
              <a:rPr lang="en-US" dirty="0" err="1"/>
              <a:t>Resimlerinizi</a:t>
            </a:r>
            <a:r>
              <a:rPr lang="en-US" dirty="0"/>
              <a:t>, </a:t>
            </a:r>
            <a:r>
              <a:rPr lang="en-US" dirty="0" err="1"/>
              <a:t>videolarınızı</a:t>
            </a:r>
            <a:r>
              <a:rPr lang="en-US" dirty="0"/>
              <a:t>, </a:t>
            </a:r>
            <a:r>
              <a:rPr lang="en-US" dirty="0" err="1"/>
              <a:t>metinlerinizi</a:t>
            </a:r>
            <a:r>
              <a:rPr lang="en-US" dirty="0"/>
              <a:t> </a:t>
            </a:r>
            <a:r>
              <a:rPr lang="en-US" dirty="0" err="1"/>
              <a:t>yükleyin</a:t>
            </a:r>
            <a:r>
              <a:rPr lang="en-US" dirty="0"/>
              <a:t>, </a:t>
            </a:r>
            <a:r>
              <a:rPr lang="en-US" dirty="0" err="1"/>
              <a:t>Google'ın</a:t>
            </a:r>
            <a:r>
              <a:rPr lang="en-US" dirty="0"/>
              <a:t> Poly </a:t>
            </a:r>
            <a:r>
              <a:rPr lang="en-US" dirty="0" err="1"/>
              <a:t>API'si</a:t>
            </a:r>
            <a:r>
              <a:rPr lang="en-US" dirty="0"/>
              <a:t> </a:t>
            </a:r>
            <a:r>
              <a:rPr lang="en-US" dirty="0" err="1"/>
              <a:t>tarafından</a:t>
            </a:r>
            <a:r>
              <a:rPr lang="en-US" dirty="0"/>
              <a:t> </a:t>
            </a:r>
            <a:r>
              <a:rPr lang="en-US" dirty="0" err="1"/>
              <a:t>sağlanan</a:t>
            </a:r>
            <a:r>
              <a:rPr lang="en-US" dirty="0"/>
              <a:t> </a:t>
            </a:r>
            <a:r>
              <a:rPr lang="en-US" dirty="0" err="1"/>
              <a:t>geniş</a:t>
            </a:r>
            <a:r>
              <a:rPr lang="en-US" dirty="0"/>
              <a:t> </a:t>
            </a:r>
            <a:r>
              <a:rPr lang="en-US" dirty="0" err="1"/>
              <a:t>bir</a:t>
            </a:r>
            <a:r>
              <a:rPr lang="en-US" dirty="0"/>
              <a:t> </a:t>
            </a:r>
            <a:r>
              <a:rPr lang="en-US" dirty="0" err="1"/>
              <a:t>koleksiyondan</a:t>
            </a:r>
            <a:r>
              <a:rPr lang="en-US" dirty="0"/>
              <a:t> </a:t>
            </a:r>
            <a:r>
              <a:rPr lang="en-US" dirty="0" err="1"/>
              <a:t>çeşitli</a:t>
            </a:r>
            <a:r>
              <a:rPr lang="en-US" dirty="0"/>
              <a:t> 3B </a:t>
            </a:r>
            <a:r>
              <a:rPr lang="en-US" dirty="0" err="1"/>
              <a:t>modeller</a:t>
            </a:r>
            <a:r>
              <a:rPr lang="en-US" dirty="0"/>
              <a:t> </a:t>
            </a:r>
            <a:r>
              <a:rPr lang="en-US" dirty="0" err="1"/>
              <a:t>arasından</a:t>
            </a:r>
            <a:r>
              <a:rPr lang="en-US" dirty="0"/>
              <a:t> </a:t>
            </a:r>
            <a:r>
              <a:rPr lang="en-US" dirty="0" err="1"/>
              <a:t>seçim</a:t>
            </a:r>
            <a:r>
              <a:rPr lang="en-US" dirty="0"/>
              <a:t> </a:t>
            </a:r>
            <a:r>
              <a:rPr lang="en-US" dirty="0" err="1"/>
              <a:t>yapın</a:t>
            </a:r>
            <a:r>
              <a:rPr lang="en-US" dirty="0"/>
              <a:t> </a:t>
            </a:r>
            <a:r>
              <a:rPr lang="en-US" dirty="0" err="1"/>
              <a:t>veya</a:t>
            </a:r>
            <a:r>
              <a:rPr lang="en-US" dirty="0"/>
              <a:t> </a:t>
            </a:r>
            <a:r>
              <a:rPr lang="en-US" dirty="0" err="1"/>
              <a:t>istediğiniz</a:t>
            </a:r>
            <a:r>
              <a:rPr lang="en-US" dirty="0"/>
              <a:t> </a:t>
            </a:r>
            <a:r>
              <a:rPr lang="en-US" dirty="0" err="1"/>
              <a:t>boyutta</a:t>
            </a:r>
            <a:r>
              <a:rPr lang="en-US" dirty="0"/>
              <a:t> </a:t>
            </a:r>
            <a:r>
              <a:rPr lang="en-US" dirty="0" err="1"/>
              <a:t>kendi</a:t>
            </a:r>
            <a:r>
              <a:rPr lang="en-US" dirty="0"/>
              <a:t> 3B </a:t>
            </a:r>
            <a:r>
              <a:rPr lang="en-US" dirty="0" err="1"/>
              <a:t>nesnelerinizi</a:t>
            </a:r>
            <a:r>
              <a:rPr lang="en-US" dirty="0"/>
              <a:t> </a:t>
            </a:r>
            <a:r>
              <a:rPr lang="en-US" dirty="0" err="1"/>
              <a:t>içe</a:t>
            </a:r>
            <a:r>
              <a:rPr lang="en-US" dirty="0"/>
              <a:t> </a:t>
            </a:r>
            <a:r>
              <a:rPr lang="en-US" dirty="0" err="1"/>
              <a:t>aktarın</a:t>
            </a:r>
            <a:r>
              <a:rPr lang="en-US" dirty="0"/>
              <a:t> </a:t>
            </a:r>
            <a:r>
              <a:rPr lang="en-US" dirty="0" err="1"/>
              <a:t>ve</a:t>
            </a:r>
            <a:r>
              <a:rPr lang="en-US" dirty="0"/>
              <a:t> </a:t>
            </a:r>
            <a:r>
              <a:rPr lang="en-US" dirty="0" err="1"/>
              <a:t>onlara</a:t>
            </a:r>
            <a:r>
              <a:rPr lang="en-US" dirty="0"/>
              <a:t> </a:t>
            </a:r>
            <a:r>
              <a:rPr lang="en-US" dirty="0" err="1"/>
              <a:t>bir</a:t>
            </a:r>
            <a:r>
              <a:rPr lang="en-US" dirty="0"/>
              <a:t> </a:t>
            </a:r>
            <a:r>
              <a:rPr lang="en-US" dirty="0" err="1"/>
              <a:t>başlık</a:t>
            </a:r>
            <a:r>
              <a:rPr lang="en-US" dirty="0"/>
              <a:t>, </a:t>
            </a:r>
            <a:r>
              <a:rPr lang="en-US" dirty="0" err="1"/>
              <a:t>açıklama</a:t>
            </a:r>
            <a:r>
              <a:rPr lang="en-US" dirty="0"/>
              <a:t> </a:t>
            </a:r>
            <a:r>
              <a:rPr lang="en-US" dirty="0" err="1"/>
              <a:t>ve</a:t>
            </a:r>
            <a:r>
              <a:rPr lang="en-US" dirty="0"/>
              <a:t> </a:t>
            </a:r>
            <a:r>
              <a:rPr lang="en-US" dirty="0" err="1"/>
              <a:t>telif</a:t>
            </a:r>
            <a:r>
              <a:rPr lang="en-US" dirty="0"/>
              <a:t> </a:t>
            </a:r>
            <a:r>
              <a:rPr lang="en-US" dirty="0" err="1"/>
              <a:t>hakları</a:t>
            </a:r>
            <a:r>
              <a:rPr lang="en-US" dirty="0"/>
              <a:t> </a:t>
            </a:r>
            <a:r>
              <a:rPr lang="en-US" dirty="0" err="1"/>
              <a:t>verin</a:t>
            </a:r>
            <a:r>
              <a:rPr lang="en-US" dirty="0"/>
              <a:t>. </a:t>
            </a:r>
            <a:r>
              <a:rPr lang="en-US" dirty="0" err="1"/>
              <a:t>Sanal</a:t>
            </a:r>
            <a:r>
              <a:rPr lang="en-US" dirty="0"/>
              <a:t> </a:t>
            </a:r>
            <a:r>
              <a:rPr lang="en-US" dirty="0" err="1"/>
              <a:t>alanınızın</a:t>
            </a:r>
            <a:r>
              <a:rPr lang="en-US" dirty="0"/>
              <a:t> </a:t>
            </a:r>
            <a:r>
              <a:rPr lang="en-US" dirty="0" err="1"/>
              <a:t>alanını</a:t>
            </a:r>
            <a:r>
              <a:rPr lang="en-US" dirty="0"/>
              <a:t> </a:t>
            </a:r>
            <a:r>
              <a:rPr lang="en-US" dirty="0" err="1"/>
              <a:t>tanımlayın</a:t>
            </a:r>
            <a:r>
              <a:rPr lang="en-US" dirty="0"/>
              <a:t>, </a:t>
            </a:r>
            <a:r>
              <a:rPr lang="en-US" dirty="0" err="1"/>
              <a:t>duvarları</a:t>
            </a:r>
            <a:r>
              <a:rPr lang="en-US" dirty="0"/>
              <a:t> </a:t>
            </a:r>
            <a:r>
              <a:rPr lang="en-US" dirty="0" err="1"/>
              <a:t>yerleştirin</a:t>
            </a:r>
            <a:r>
              <a:rPr lang="en-US" dirty="0"/>
              <a:t> </a:t>
            </a:r>
            <a:r>
              <a:rPr lang="en-US" dirty="0" err="1"/>
              <a:t>ve</a:t>
            </a:r>
            <a:r>
              <a:rPr lang="en-US" dirty="0"/>
              <a:t> </a:t>
            </a:r>
            <a:r>
              <a:rPr lang="en-US" dirty="0" err="1"/>
              <a:t>benzersiz</a:t>
            </a:r>
            <a:r>
              <a:rPr lang="en-US" dirty="0"/>
              <a:t> </a:t>
            </a:r>
            <a:r>
              <a:rPr lang="en-US" dirty="0" err="1"/>
              <a:t>bir</a:t>
            </a:r>
            <a:r>
              <a:rPr lang="en-US" dirty="0"/>
              <a:t> </a:t>
            </a:r>
            <a:r>
              <a:rPr lang="en-US" dirty="0" err="1"/>
              <a:t>deneyim</a:t>
            </a:r>
            <a:r>
              <a:rPr lang="en-US" dirty="0"/>
              <a:t> </a:t>
            </a:r>
            <a:r>
              <a:rPr lang="en-US" dirty="0" err="1"/>
              <a:t>yaratmak</a:t>
            </a:r>
            <a:r>
              <a:rPr lang="en-US" dirty="0"/>
              <a:t> </a:t>
            </a:r>
            <a:r>
              <a:rPr lang="en-US" dirty="0" err="1"/>
              <a:t>için</a:t>
            </a:r>
            <a:r>
              <a:rPr lang="en-US" dirty="0"/>
              <a:t> </a:t>
            </a:r>
            <a:r>
              <a:rPr lang="en-US" dirty="0" err="1"/>
              <a:t>renkleri</a:t>
            </a:r>
            <a:r>
              <a:rPr lang="en-US" dirty="0"/>
              <a:t> </a:t>
            </a:r>
            <a:r>
              <a:rPr lang="en-US" dirty="0" err="1"/>
              <a:t>ve</a:t>
            </a:r>
            <a:r>
              <a:rPr lang="en-US" dirty="0"/>
              <a:t> </a:t>
            </a:r>
            <a:r>
              <a:rPr lang="en-US" dirty="0" err="1"/>
              <a:t>dokuları</a:t>
            </a:r>
            <a:r>
              <a:rPr lang="en-US" dirty="0"/>
              <a:t> </a:t>
            </a:r>
            <a:r>
              <a:rPr lang="en-US" dirty="0" err="1"/>
              <a:t>seçin</a:t>
            </a:r>
            <a:r>
              <a:rPr lang="en-US" dirty="0"/>
              <a:t> </a:t>
            </a:r>
            <a:r>
              <a:rPr lang="en-US" dirty="0" err="1"/>
              <a:t>ve</a:t>
            </a:r>
            <a:r>
              <a:rPr lang="en-US" dirty="0"/>
              <a:t> </a:t>
            </a:r>
            <a:r>
              <a:rPr lang="en-US" dirty="0" err="1"/>
              <a:t>içine</a:t>
            </a:r>
            <a:r>
              <a:rPr lang="en-US" dirty="0"/>
              <a:t> </a:t>
            </a:r>
            <a:r>
              <a:rPr lang="en-US" dirty="0" err="1"/>
              <a:t>bir</a:t>
            </a:r>
            <a:r>
              <a:rPr lang="en-US" dirty="0"/>
              <a:t> </a:t>
            </a:r>
            <a:r>
              <a:rPr lang="en-US" dirty="0" err="1"/>
              <a:t>şeyler</a:t>
            </a:r>
            <a:r>
              <a:rPr lang="en-US" dirty="0"/>
              <a:t> </a:t>
            </a:r>
            <a:r>
              <a:rPr lang="en-US" dirty="0" err="1"/>
              <a:t>sürükleyip</a:t>
            </a:r>
            <a:r>
              <a:rPr lang="en-US" dirty="0"/>
              <a:t> </a:t>
            </a:r>
            <a:r>
              <a:rPr lang="en-US" dirty="0" err="1"/>
              <a:t>bırakın</a:t>
            </a:r>
            <a:r>
              <a:rPr lang="en-US" dirty="0"/>
              <a:t>. </a:t>
            </a:r>
            <a:r>
              <a:rPr lang="en-US" dirty="0" err="1"/>
              <a:t>Daha</a:t>
            </a:r>
            <a:r>
              <a:rPr lang="en-US" dirty="0"/>
              <a:t> </a:t>
            </a:r>
            <a:r>
              <a:rPr lang="en-US" dirty="0" err="1"/>
              <a:t>fazla</a:t>
            </a:r>
            <a:r>
              <a:rPr lang="en-US" dirty="0"/>
              <a:t> </a:t>
            </a:r>
            <a:r>
              <a:rPr lang="en-US" dirty="0" err="1"/>
              <a:t>etki</a:t>
            </a:r>
            <a:r>
              <a:rPr lang="en-US" dirty="0"/>
              <a:t> </a:t>
            </a:r>
            <a:r>
              <a:rPr lang="en-US" dirty="0" err="1"/>
              <a:t>yaratmak</a:t>
            </a:r>
            <a:r>
              <a:rPr lang="en-US" dirty="0"/>
              <a:t> </a:t>
            </a:r>
            <a:r>
              <a:rPr lang="en-US" dirty="0" err="1"/>
              <a:t>için</a:t>
            </a:r>
            <a:r>
              <a:rPr lang="en-US" dirty="0"/>
              <a:t> </a:t>
            </a:r>
            <a:r>
              <a:rPr lang="en-US" dirty="0" err="1"/>
              <a:t>müzik</a:t>
            </a:r>
            <a:r>
              <a:rPr lang="en-US" dirty="0"/>
              <a:t> </a:t>
            </a:r>
            <a:r>
              <a:rPr lang="en-US" dirty="0" err="1"/>
              <a:t>ve</a:t>
            </a:r>
            <a:r>
              <a:rPr lang="en-US" dirty="0"/>
              <a:t> </a:t>
            </a:r>
            <a:r>
              <a:rPr lang="en-US" dirty="0" err="1"/>
              <a:t>anlatım</a:t>
            </a:r>
            <a:r>
              <a:rPr lang="en-US" dirty="0"/>
              <a:t> </a:t>
            </a:r>
            <a:r>
              <a:rPr lang="en-US" dirty="0" err="1"/>
              <a:t>ekleyin</a:t>
            </a:r>
            <a:r>
              <a:rPr lang="en-US" dirty="0"/>
              <a:t>. VR </a:t>
            </a:r>
            <a:r>
              <a:rPr lang="en-US" dirty="0" err="1"/>
              <a:t>alanınıza</a:t>
            </a:r>
            <a:r>
              <a:rPr lang="en-US" dirty="0"/>
              <a:t> </a:t>
            </a:r>
            <a:r>
              <a:rPr lang="en-US" dirty="0" err="1"/>
              <a:t>kılavuz</a:t>
            </a:r>
            <a:r>
              <a:rPr lang="en-US" dirty="0"/>
              <a:t> </a:t>
            </a:r>
            <a:r>
              <a:rPr lang="en-US" dirty="0" err="1"/>
              <a:t>noktaları</a:t>
            </a:r>
            <a:r>
              <a:rPr lang="en-US" dirty="0"/>
              <a:t> </a:t>
            </a:r>
            <a:r>
              <a:rPr lang="en-US" dirty="0" err="1"/>
              <a:t>yerleştirin</a:t>
            </a:r>
            <a:r>
              <a:rPr lang="en-US" dirty="0"/>
              <a:t>, </a:t>
            </a:r>
            <a:r>
              <a:rPr lang="en-US" dirty="0" err="1"/>
              <a:t>kendi</a:t>
            </a:r>
            <a:r>
              <a:rPr lang="en-US" dirty="0"/>
              <a:t> </a:t>
            </a:r>
            <a:r>
              <a:rPr lang="en-US" dirty="0" err="1"/>
              <a:t>anlatılarınızı</a:t>
            </a:r>
            <a:r>
              <a:rPr lang="en-US" dirty="0"/>
              <a:t> </a:t>
            </a:r>
            <a:r>
              <a:rPr lang="en-US" dirty="0" err="1"/>
              <a:t>sahneleyin</a:t>
            </a:r>
            <a:r>
              <a:rPr lang="en-US" dirty="0"/>
              <a:t> </a:t>
            </a:r>
            <a:r>
              <a:rPr lang="en-US" dirty="0" err="1"/>
              <a:t>ve</a:t>
            </a:r>
            <a:r>
              <a:rPr lang="en-US" dirty="0"/>
              <a:t> </a:t>
            </a:r>
            <a:r>
              <a:rPr lang="en-US" dirty="0" err="1"/>
              <a:t>hikayelerinizi</a:t>
            </a:r>
            <a:r>
              <a:rPr lang="en-US" dirty="0"/>
              <a:t> </a:t>
            </a:r>
            <a:r>
              <a:rPr lang="en-US" dirty="0" err="1"/>
              <a:t>ziyaretçilerinizle</a:t>
            </a:r>
            <a:r>
              <a:rPr lang="en-US" dirty="0"/>
              <a:t> </a:t>
            </a:r>
            <a:r>
              <a:rPr lang="en-US" dirty="0" err="1"/>
              <a:t>paylaşın</a:t>
            </a:r>
            <a:r>
              <a:rPr lang="en-US" dirty="0"/>
              <a:t>. </a:t>
            </a:r>
            <a:r>
              <a:rPr lang="en-US" dirty="0" err="1"/>
              <a:t>Serginizi</a:t>
            </a:r>
            <a:r>
              <a:rPr lang="en-US" dirty="0"/>
              <a:t> </a:t>
            </a:r>
            <a:r>
              <a:rPr lang="en-US" dirty="0" err="1"/>
              <a:t>yayınladığınızda</a:t>
            </a:r>
            <a:r>
              <a:rPr lang="en-US" dirty="0"/>
              <a:t> </a:t>
            </a:r>
            <a:r>
              <a:rPr lang="en-US" dirty="0" err="1"/>
              <a:t>sosyal</a:t>
            </a:r>
            <a:r>
              <a:rPr lang="en-US" dirty="0"/>
              <a:t> </a:t>
            </a:r>
            <a:r>
              <a:rPr lang="en-US" dirty="0" err="1"/>
              <a:t>medyada</a:t>
            </a:r>
            <a:r>
              <a:rPr lang="en-US" dirty="0"/>
              <a:t> </a:t>
            </a:r>
            <a:r>
              <a:rPr lang="en-US" dirty="0" err="1"/>
              <a:t>paylaşabilir</a:t>
            </a:r>
            <a:r>
              <a:rPr lang="en-US" dirty="0"/>
              <a:t> </a:t>
            </a:r>
            <a:r>
              <a:rPr lang="en-US" dirty="0" err="1"/>
              <a:t>ve</a:t>
            </a:r>
            <a:r>
              <a:rPr lang="en-US" dirty="0"/>
              <a:t> </a:t>
            </a:r>
            <a:r>
              <a:rPr lang="en-US" dirty="0" err="1"/>
              <a:t>akıllı</a:t>
            </a:r>
            <a:r>
              <a:rPr lang="en-US" dirty="0"/>
              <a:t> </a:t>
            </a:r>
            <a:r>
              <a:rPr lang="en-US" dirty="0" err="1"/>
              <a:t>telefonlarda</a:t>
            </a:r>
            <a:r>
              <a:rPr lang="en-US" dirty="0"/>
              <a:t> </a:t>
            </a:r>
            <a:r>
              <a:rPr lang="en-US" dirty="0" err="1"/>
              <a:t>görüntüleyebilirsiniz</a:t>
            </a:r>
            <a:r>
              <a:rPr lang="en-US" dirty="0"/>
              <a:t>.</a:t>
            </a:r>
            <a:endParaRPr lang="en-US" dirty="0" smtClean="0"/>
          </a:p>
          <a:p>
            <a:endParaRPr lang="en-US" dirty="0"/>
          </a:p>
          <a:p>
            <a:r>
              <a:rPr lang="en-US" dirty="0" err="1"/>
              <a:t>Çok</a:t>
            </a:r>
            <a:r>
              <a:rPr lang="en-US" dirty="0"/>
              <a:t> </a:t>
            </a:r>
            <a:r>
              <a:rPr lang="en-US" dirty="0" err="1"/>
              <a:t>çeşitli</a:t>
            </a:r>
            <a:r>
              <a:rPr lang="en-US" dirty="0"/>
              <a:t> </a:t>
            </a:r>
            <a:r>
              <a:rPr lang="en-US" dirty="0" err="1"/>
              <a:t>konular</a:t>
            </a:r>
            <a:r>
              <a:rPr lang="en-US" dirty="0"/>
              <a:t> </a:t>
            </a:r>
            <a:r>
              <a:rPr lang="en-US" dirty="0" err="1"/>
              <a:t>için</a:t>
            </a:r>
            <a:r>
              <a:rPr lang="en-US" dirty="0"/>
              <a:t> </a:t>
            </a:r>
            <a:r>
              <a:rPr lang="en-US" dirty="0" err="1"/>
              <a:t>uygundur</a:t>
            </a:r>
            <a:r>
              <a:rPr lang="en-US" dirty="0"/>
              <a:t>. </a:t>
            </a:r>
            <a:r>
              <a:rPr lang="en-US" dirty="0" err="1"/>
              <a:t>İşte</a:t>
            </a:r>
            <a:r>
              <a:rPr lang="en-US" dirty="0"/>
              <a:t> </a:t>
            </a:r>
            <a:r>
              <a:rPr lang="en-US" dirty="0" err="1"/>
              <a:t>Filipinler</a:t>
            </a:r>
            <a:r>
              <a:rPr lang="en-US" dirty="0"/>
              <a:t> </a:t>
            </a:r>
            <a:r>
              <a:rPr lang="en-US" dirty="0" err="1"/>
              <a:t>Üniversitesi</a:t>
            </a:r>
            <a:r>
              <a:rPr lang="en-US" dirty="0"/>
              <a:t> </a:t>
            </a:r>
            <a:r>
              <a:rPr lang="en-US" dirty="0" err="1"/>
              <a:t>Doğa</a:t>
            </a:r>
            <a:r>
              <a:rPr lang="en-US" dirty="0"/>
              <a:t> </a:t>
            </a:r>
            <a:r>
              <a:rPr lang="en-US" dirty="0" err="1"/>
              <a:t>Tarihi</a:t>
            </a:r>
            <a:r>
              <a:rPr lang="en-US" dirty="0"/>
              <a:t> </a:t>
            </a:r>
            <a:r>
              <a:rPr lang="en-US" dirty="0" err="1"/>
              <a:t>Müzesi'nden</a:t>
            </a:r>
            <a:r>
              <a:rPr lang="en-US" dirty="0"/>
              <a:t> </a:t>
            </a:r>
            <a:r>
              <a:rPr lang="en-US" dirty="0" err="1"/>
              <a:t>bir</a:t>
            </a:r>
            <a:r>
              <a:rPr lang="en-US" dirty="0"/>
              <a:t> </a:t>
            </a:r>
            <a:r>
              <a:rPr lang="en-US" dirty="0" err="1"/>
              <a:t>tanesi</a:t>
            </a:r>
            <a:r>
              <a:rPr lang="en-US" dirty="0"/>
              <a:t>. </a:t>
            </a:r>
            <a:r>
              <a:rPr lang="en-US" dirty="0" err="1"/>
              <a:t>Konuyu</a:t>
            </a:r>
            <a:r>
              <a:rPr lang="en-US" dirty="0"/>
              <a:t> </a:t>
            </a:r>
            <a:r>
              <a:rPr lang="en-US" dirty="0" err="1"/>
              <a:t>hayata</a:t>
            </a:r>
            <a:r>
              <a:rPr lang="en-US" dirty="0"/>
              <a:t> </a:t>
            </a:r>
            <a:r>
              <a:rPr lang="en-US" dirty="0" err="1"/>
              <a:t>geçirmek</a:t>
            </a:r>
            <a:r>
              <a:rPr lang="en-US" dirty="0"/>
              <a:t> </a:t>
            </a:r>
            <a:r>
              <a:rPr lang="en-US" dirty="0" err="1"/>
              <a:t>ve</a:t>
            </a:r>
            <a:r>
              <a:rPr lang="en-US" dirty="0"/>
              <a:t> </a:t>
            </a:r>
            <a:r>
              <a:rPr lang="en-US" dirty="0" err="1"/>
              <a:t>daha</a:t>
            </a:r>
            <a:r>
              <a:rPr lang="en-US" dirty="0"/>
              <a:t> </a:t>
            </a:r>
            <a:r>
              <a:rPr lang="en-US" dirty="0" err="1"/>
              <a:t>geniş</a:t>
            </a:r>
            <a:r>
              <a:rPr lang="en-US" dirty="0"/>
              <a:t> </a:t>
            </a:r>
            <a:r>
              <a:rPr lang="en-US" dirty="0" err="1"/>
              <a:t>bir</a:t>
            </a:r>
            <a:r>
              <a:rPr lang="en-US" dirty="0"/>
              <a:t> </a:t>
            </a:r>
            <a:r>
              <a:rPr lang="en-US" dirty="0" err="1"/>
              <a:t>izleyici</a:t>
            </a:r>
            <a:r>
              <a:rPr lang="en-US" dirty="0"/>
              <a:t> </a:t>
            </a:r>
            <a:r>
              <a:rPr lang="en-US" dirty="0" err="1"/>
              <a:t>kitlesine</a:t>
            </a:r>
            <a:r>
              <a:rPr lang="en-US" dirty="0"/>
              <a:t> </a:t>
            </a:r>
            <a:r>
              <a:rPr lang="en-US" dirty="0" err="1"/>
              <a:t>sunmak</a:t>
            </a:r>
            <a:r>
              <a:rPr lang="en-US" dirty="0"/>
              <a:t> </a:t>
            </a:r>
            <a:r>
              <a:rPr lang="en-US" dirty="0" err="1"/>
              <a:t>için</a:t>
            </a:r>
            <a:r>
              <a:rPr lang="en-US" dirty="0"/>
              <a:t> </a:t>
            </a:r>
            <a:r>
              <a:rPr lang="en-US" dirty="0" err="1"/>
              <a:t>zengin</a:t>
            </a:r>
            <a:r>
              <a:rPr lang="en-US" dirty="0"/>
              <a:t> </a:t>
            </a:r>
            <a:r>
              <a:rPr lang="en-US" dirty="0" err="1"/>
              <a:t>görseller</a:t>
            </a:r>
            <a:r>
              <a:rPr lang="en-US" dirty="0"/>
              <a:t>, </a:t>
            </a:r>
            <a:r>
              <a:rPr lang="en-US" dirty="0" err="1"/>
              <a:t>metinler</a:t>
            </a:r>
            <a:r>
              <a:rPr lang="en-US" dirty="0"/>
              <a:t> </a:t>
            </a:r>
            <a:r>
              <a:rPr lang="en-US" dirty="0" err="1"/>
              <a:t>ve</a:t>
            </a:r>
            <a:r>
              <a:rPr lang="en-US" dirty="0"/>
              <a:t> </a:t>
            </a:r>
            <a:r>
              <a:rPr lang="en-US" dirty="0" err="1"/>
              <a:t>etkileşimli</a:t>
            </a:r>
            <a:r>
              <a:rPr lang="en-US" dirty="0"/>
              <a:t> </a:t>
            </a:r>
            <a:r>
              <a:rPr lang="en-US" dirty="0" err="1"/>
              <a:t>videolar</a:t>
            </a:r>
            <a:r>
              <a:rPr lang="en-US" dirty="0"/>
              <a:t> </a:t>
            </a:r>
            <a:r>
              <a:rPr lang="en-US" dirty="0" err="1"/>
              <a:t>ile</a:t>
            </a:r>
            <a:r>
              <a:rPr lang="en-US" dirty="0"/>
              <a:t> </a:t>
            </a:r>
            <a:r>
              <a:rPr lang="en-US" dirty="0" err="1"/>
              <a:t>bilimsel</a:t>
            </a:r>
            <a:r>
              <a:rPr lang="en-US" dirty="0"/>
              <a:t> </a:t>
            </a:r>
            <a:r>
              <a:rPr lang="en-US" dirty="0" err="1"/>
              <a:t>keşiflerin</a:t>
            </a:r>
            <a:r>
              <a:rPr lang="en-US" dirty="0"/>
              <a:t> </a:t>
            </a:r>
            <a:r>
              <a:rPr lang="en-US" dirty="0" err="1"/>
              <a:t>farklı</a:t>
            </a:r>
            <a:r>
              <a:rPr lang="en-US" dirty="0"/>
              <a:t> </a:t>
            </a:r>
            <a:r>
              <a:rPr lang="en-US" dirty="0" err="1"/>
              <a:t>dönemlerine</a:t>
            </a:r>
            <a:r>
              <a:rPr lang="en-US" dirty="0"/>
              <a:t> </a:t>
            </a:r>
            <a:r>
              <a:rPr lang="en-US" dirty="0" err="1"/>
              <a:t>dair</a:t>
            </a:r>
            <a:r>
              <a:rPr lang="en-US" dirty="0"/>
              <a:t> </a:t>
            </a:r>
            <a:r>
              <a:rPr lang="en-US" dirty="0" err="1"/>
              <a:t>sürükleyici</a:t>
            </a:r>
            <a:r>
              <a:rPr lang="en-US" dirty="0"/>
              <a:t> </a:t>
            </a:r>
            <a:r>
              <a:rPr lang="en-US" dirty="0" err="1"/>
              <a:t>bir</a:t>
            </a:r>
            <a:r>
              <a:rPr lang="en-US" dirty="0"/>
              <a:t> </a:t>
            </a:r>
            <a:r>
              <a:rPr lang="en-US" dirty="0" err="1"/>
              <a:t>sergi</a:t>
            </a:r>
            <a:r>
              <a:rPr lang="en-US" dirty="0"/>
              <a:t>.  </a:t>
            </a:r>
            <a:r>
              <a:rPr lang="tr-TR" dirty="0" smtClean="0">
                <a:solidFill>
                  <a:srgbClr val="E43794"/>
                </a:solidFill>
                <a:hlinkClick r:id="rId6">
                  <a:extLst>
                    <a:ext uri="{A12FA001-AC4F-418D-AE19-62706E023703}">
                      <ahyp:hlinkClr xmlns="" xmlns:ahyp="http://schemas.microsoft.com/office/drawing/2018/hyperlinkcolor" val="tx"/>
                    </a:ext>
                  </a:extLst>
                </a:hlinkClick>
              </a:rPr>
              <a:t>Doğal Tarih Sanal Sergisi</a:t>
            </a:r>
            <a:endParaRPr lang="en-US" dirty="0">
              <a:solidFill>
                <a:srgbClr val="E43794"/>
              </a:solidFill>
            </a:endParaRPr>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err="1"/>
              <a:t>Kendi</a:t>
            </a:r>
            <a:r>
              <a:rPr lang="en-US" dirty="0"/>
              <a:t> </a:t>
            </a:r>
            <a:r>
              <a:rPr lang="en-US" dirty="0" err="1"/>
              <a:t>sanal</a:t>
            </a:r>
            <a:r>
              <a:rPr lang="en-US" dirty="0"/>
              <a:t> </a:t>
            </a:r>
            <a:r>
              <a:rPr lang="en-US" dirty="0" err="1"/>
              <a:t>gerçeklik</a:t>
            </a:r>
            <a:r>
              <a:rPr lang="en-US" dirty="0"/>
              <a:t> </a:t>
            </a:r>
            <a:r>
              <a:rPr lang="en-US" dirty="0" err="1"/>
              <a:t>sergilerinizi</a:t>
            </a:r>
            <a:r>
              <a:rPr lang="en-US" dirty="0"/>
              <a:t> </a:t>
            </a:r>
            <a:r>
              <a:rPr lang="en-US" dirty="0" err="1"/>
              <a:t>yapın</a:t>
            </a:r>
            <a:r>
              <a:rPr lang="en-US" dirty="0"/>
              <a:t>. </a:t>
            </a:r>
            <a:r>
              <a:rPr lang="en-US" dirty="0" err="1"/>
              <a:t>Artsteps</a:t>
            </a:r>
            <a:r>
              <a:rPr lang="en-US" dirty="0"/>
              <a:t>, </a:t>
            </a:r>
            <a:r>
              <a:rPr lang="en-US" dirty="0" err="1"/>
              <a:t>sergilerinizi</a:t>
            </a:r>
            <a:r>
              <a:rPr lang="en-US" dirty="0"/>
              <a:t> </a:t>
            </a:r>
            <a:r>
              <a:rPr lang="en-US" dirty="0" err="1"/>
              <a:t>yaratmanız</a:t>
            </a:r>
            <a:r>
              <a:rPr lang="en-US" dirty="0"/>
              <a:t>, </a:t>
            </a:r>
            <a:r>
              <a:rPr lang="en-US" dirty="0" err="1"/>
              <a:t>tasarlamanız</a:t>
            </a:r>
            <a:r>
              <a:rPr lang="en-US" dirty="0"/>
              <a:t> </a:t>
            </a:r>
            <a:r>
              <a:rPr lang="en-US" dirty="0" err="1"/>
              <a:t>ve</a:t>
            </a:r>
            <a:r>
              <a:rPr lang="en-US" dirty="0"/>
              <a:t> </a:t>
            </a:r>
            <a:r>
              <a:rPr lang="en-US" dirty="0" err="1"/>
              <a:t>paylaşmanız</a:t>
            </a:r>
            <a:r>
              <a:rPr lang="en-US" dirty="0"/>
              <a:t> </a:t>
            </a:r>
            <a:r>
              <a:rPr lang="en-US" dirty="0" err="1"/>
              <a:t>için</a:t>
            </a:r>
            <a:r>
              <a:rPr lang="en-US" dirty="0"/>
              <a:t> size </a:t>
            </a:r>
            <a:r>
              <a:rPr lang="en-US" dirty="0" err="1"/>
              <a:t>bir</a:t>
            </a:r>
            <a:r>
              <a:rPr lang="en-US" dirty="0"/>
              <a:t> platform </a:t>
            </a:r>
            <a:r>
              <a:rPr lang="en-US" dirty="0" err="1"/>
              <a:t>sağlar</a:t>
            </a:r>
            <a:r>
              <a:rPr lang="en-US" dirty="0"/>
              <a:t>.</a:t>
            </a:r>
            <a:endParaRPr lang="en-US" dirty="0"/>
          </a:p>
        </p:txBody>
      </p:sp>
      <p:pic>
        <p:nvPicPr>
          <p:cNvPr id="9" name="Picture Placeholder 8">
            <a:extLst>
              <a:ext uri="{FF2B5EF4-FFF2-40B4-BE49-F238E27FC236}">
                <a16:creationId xmlns="" xmlns:a16="http://schemas.microsoft.com/office/drawing/2014/main" id="{4639F909-FC5F-C6E9-5F14-273C42EF8F93}"/>
              </a:ext>
            </a:extLst>
          </p:cNvPr>
          <p:cNvPicPr>
            <a:picLocks noGrp="1" noChangeAspect="1"/>
          </p:cNvPicPr>
          <p:nvPr>
            <p:ph type="pic" sz="quarter" idx="25"/>
          </p:nvPr>
        </p:nvPicPr>
        <p:blipFill rotWithShape="1">
          <a:blip r:embed="rId7" cstate="screen">
            <a:extLst>
              <a:ext uri="{28A0092B-C50C-407E-A947-70E740481C1C}">
                <a14:useLocalDpi xmlns:a14="http://schemas.microsoft.com/office/drawing/2010/main"/>
              </a:ext>
            </a:extLst>
          </a:blip>
          <a:srcRect l="-319"/>
          <a:stretch/>
        </p:blipFill>
        <p:spPr>
          <a:xfrm>
            <a:off x="-1469" y="7228515"/>
            <a:ext cx="3657600" cy="2795588"/>
          </a:xfrm>
        </p:spPr>
      </p:pic>
    </p:spTree>
    <p:extLst>
      <p:ext uri="{BB962C8B-B14F-4D97-AF65-F5344CB8AC3E}">
        <p14:creationId xmlns:p14="http://schemas.microsoft.com/office/powerpoint/2010/main" val="33231041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Polycam’i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Polycam</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500"/>
            <a:ext cx="2178595" cy="364764"/>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27626"/>
            <a:ext cx="1853433" cy="735460"/>
          </a:xfrm>
        </p:spPr>
        <p:txBody>
          <a:bodyPr/>
          <a:lstStyle/>
          <a:p>
            <a:r>
              <a:rPr lang="en-US" cap="all" dirty="0" err="1" smtClean="0"/>
              <a:t>Polycam’i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18</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p:txBody>
          <a:bodyPr/>
          <a:lstStyle/>
          <a:p>
            <a:r>
              <a:rPr lang="en-US" dirty="0" err="1"/>
              <a:t>Ücretsiz</a:t>
            </a:r>
            <a:r>
              <a:rPr lang="en-US" dirty="0"/>
              <a:t> </a:t>
            </a:r>
            <a:r>
              <a:rPr lang="en-US" dirty="0" err="1"/>
              <a:t>olarak</a:t>
            </a:r>
            <a:r>
              <a:rPr lang="en-US" dirty="0"/>
              <a:t> </a:t>
            </a:r>
            <a:r>
              <a:rPr lang="en-US" dirty="0" err="1"/>
              <a:t>deneyebilirsiniz</a:t>
            </a:r>
            <a:r>
              <a:rPr lang="en-US" dirty="0"/>
              <a:t> </a:t>
            </a:r>
            <a:r>
              <a:rPr lang="en-US" dirty="0" err="1"/>
              <a:t>ve</a:t>
            </a:r>
            <a:r>
              <a:rPr lang="en-US" dirty="0"/>
              <a:t> </a:t>
            </a:r>
            <a:r>
              <a:rPr lang="en-US" dirty="0" err="1"/>
              <a:t>eğer</a:t>
            </a:r>
            <a:r>
              <a:rPr lang="en-US" dirty="0"/>
              <a:t> </a:t>
            </a:r>
            <a:r>
              <a:rPr lang="en-US" dirty="0" err="1"/>
              <a:t>sizin</a:t>
            </a:r>
            <a:r>
              <a:rPr lang="en-US" dirty="0"/>
              <a:t> </a:t>
            </a:r>
            <a:r>
              <a:rPr lang="en-US" dirty="0" err="1"/>
              <a:t>için</a:t>
            </a:r>
            <a:r>
              <a:rPr lang="en-US" dirty="0"/>
              <a:t> </a:t>
            </a:r>
            <a:r>
              <a:rPr lang="en-US" dirty="0" err="1"/>
              <a:t>bir</a:t>
            </a:r>
            <a:r>
              <a:rPr lang="en-US" dirty="0"/>
              <a:t> pro </a:t>
            </a:r>
            <a:r>
              <a:rPr lang="en-US" dirty="0" err="1"/>
              <a:t>aboneliği</a:t>
            </a:r>
            <a:r>
              <a:rPr lang="en-US" dirty="0"/>
              <a:t> size </a:t>
            </a:r>
            <a:r>
              <a:rPr lang="en-US" dirty="0" err="1"/>
              <a:t>ayda</a:t>
            </a:r>
            <a:r>
              <a:rPr lang="en-US" dirty="0"/>
              <a:t> 6 </a:t>
            </a:r>
            <a:r>
              <a:rPr lang="en-US" dirty="0" err="1"/>
              <a:t>dolara</a:t>
            </a:r>
            <a:r>
              <a:rPr lang="en-US" dirty="0"/>
              <a:t> mal </a:t>
            </a:r>
            <a:r>
              <a:rPr lang="en-US" dirty="0" err="1"/>
              <a:t>olacaktır</a:t>
            </a:r>
            <a:r>
              <a:rPr lang="en-US" dirty="0"/>
              <a:t>. Polycom YouTube </a:t>
            </a:r>
            <a:r>
              <a:rPr lang="en-US" dirty="0" err="1"/>
              <a:t>kanalında</a:t>
            </a:r>
            <a:r>
              <a:rPr lang="en-US" dirty="0"/>
              <a:t> </a:t>
            </a:r>
            <a:r>
              <a:rPr lang="en-US" dirty="0" err="1"/>
              <a:t>birçok</a:t>
            </a:r>
            <a:r>
              <a:rPr lang="en-US" dirty="0"/>
              <a:t> video </a:t>
            </a:r>
            <a:r>
              <a:rPr lang="en-US" dirty="0" err="1"/>
              <a:t>rehberi</a:t>
            </a:r>
            <a:r>
              <a:rPr lang="en-US" dirty="0"/>
              <a:t> </a:t>
            </a:r>
            <a:r>
              <a:rPr lang="en-US" dirty="0" err="1"/>
              <a:t>bulacaksınız</a:t>
            </a:r>
            <a:r>
              <a:rPr lang="en-US" dirty="0"/>
              <a:t>: </a:t>
            </a:r>
            <a:r>
              <a:rPr lang="en-US" dirty="0" err="1">
                <a:solidFill>
                  <a:srgbClr val="E43794"/>
                </a:solidFill>
                <a:hlinkClick r:id="rId3">
                  <a:extLst>
                    <a:ext uri="{A12FA001-AC4F-418D-AE19-62706E023703}">
                      <ahyp:hlinkClr xmlns="" xmlns:ahyp="http://schemas.microsoft.com/office/drawing/2018/hyperlinkcolor" val="tx"/>
                    </a:ext>
                  </a:extLst>
                </a:hlinkClick>
              </a:rPr>
              <a:t>Polycam</a:t>
            </a:r>
            <a:r>
              <a:rPr lang="en-US" dirty="0">
                <a:solidFill>
                  <a:srgbClr val="E43794"/>
                </a:solidFill>
                <a:hlinkClick r:id="rId3">
                  <a:extLst>
                    <a:ext uri="{A12FA001-AC4F-418D-AE19-62706E023703}">
                      <ahyp:hlinkClr xmlns="" xmlns:ahyp="http://schemas.microsoft.com/office/drawing/2018/hyperlinkcolor" val="tx"/>
                    </a:ext>
                  </a:extLst>
                </a:hlinkClick>
              </a:rPr>
              <a:t> </a:t>
            </a:r>
            <a:r>
              <a:rPr lang="en-US" dirty="0" smtClean="0">
                <a:solidFill>
                  <a:srgbClr val="E43794"/>
                </a:solidFill>
                <a:hlinkClick r:id="rId3">
                  <a:extLst>
                    <a:ext uri="{A12FA001-AC4F-418D-AE19-62706E023703}">
                      <ahyp:hlinkClr xmlns="" xmlns:ahyp="http://schemas.microsoft.com/office/drawing/2018/hyperlinkcolor" val="tx"/>
                    </a:ext>
                  </a:extLst>
                </a:hlinkClick>
              </a:rPr>
              <a:t>video</a:t>
            </a:r>
            <a:r>
              <a:rPr lang="tr-TR" dirty="0" smtClean="0">
                <a:solidFill>
                  <a:srgbClr val="E43794"/>
                </a:solidFill>
                <a:hlinkClick r:id="rId3">
                  <a:extLst>
                    <a:ext uri="{A12FA001-AC4F-418D-AE19-62706E023703}">
                      <ahyp:hlinkClr xmlns="" xmlns:ahyp="http://schemas.microsoft.com/office/drawing/2018/hyperlinkcolor" val="tx"/>
                    </a:ext>
                  </a:extLst>
                </a:hlinkClick>
              </a:rPr>
              <a:t> rehberi</a:t>
            </a:r>
            <a:endParaRPr lang="en-US" dirty="0">
              <a:solidFill>
                <a:srgbClr val="E43794"/>
              </a:solidFill>
            </a:endParaRPr>
          </a:p>
          <a:p>
            <a:r>
              <a:rPr lang="en-US" dirty="0"/>
              <a:t> </a:t>
            </a:r>
          </a:p>
          <a:p>
            <a:r>
              <a:rPr lang="en-US" dirty="0"/>
              <a:t>Bu, </a:t>
            </a:r>
            <a:r>
              <a:rPr lang="en-US" dirty="0" err="1"/>
              <a:t>Polycam</a:t>
            </a:r>
            <a:r>
              <a:rPr lang="en-US" dirty="0"/>
              <a:t> </a:t>
            </a:r>
            <a:r>
              <a:rPr lang="en-US" dirty="0" err="1"/>
              <a:t>kullanımına</a:t>
            </a:r>
            <a:r>
              <a:rPr lang="en-US" dirty="0"/>
              <a:t> </a:t>
            </a:r>
            <a:r>
              <a:rPr lang="en-US" dirty="0" err="1"/>
              <a:t>hızlı</a:t>
            </a:r>
            <a:r>
              <a:rPr lang="en-US" dirty="0"/>
              <a:t> </a:t>
            </a:r>
            <a:r>
              <a:rPr lang="en-US" dirty="0" err="1"/>
              <a:t>bir</a:t>
            </a:r>
            <a:r>
              <a:rPr lang="en-US" dirty="0"/>
              <a:t> </a:t>
            </a:r>
            <a:r>
              <a:rPr lang="en-US" dirty="0" err="1"/>
              <a:t>giriş</a:t>
            </a:r>
            <a:r>
              <a:rPr lang="en-US" dirty="0"/>
              <a:t> </a:t>
            </a:r>
            <a:r>
              <a:rPr lang="en-US" dirty="0" err="1"/>
              <a:t>videosudur</a:t>
            </a:r>
            <a:r>
              <a:rPr lang="en-US" dirty="0" smtClean="0"/>
              <a:t>:   </a:t>
            </a:r>
            <a:r>
              <a:rPr lang="tr-TR" dirty="0" smtClean="0">
                <a:solidFill>
                  <a:srgbClr val="E43794"/>
                </a:solidFill>
                <a:hlinkClick r:id="rId4">
                  <a:extLst>
                    <a:ext uri="{A12FA001-AC4F-418D-AE19-62706E023703}">
                      <ahyp:hlinkClr xmlns="" xmlns:ahyp="http://schemas.microsoft.com/office/drawing/2018/hyperlinkcolor" val="tx"/>
                    </a:ext>
                  </a:extLst>
                </a:hlinkClick>
              </a:rPr>
              <a:t>Telefonunuz kullanarak herhangi bir objeyi 3D modele dönüştürün</a:t>
            </a:r>
            <a:endParaRPr lang="en-US" dirty="0">
              <a:solidFill>
                <a:srgbClr val="E43794"/>
              </a:solidFill>
            </a:endParaRPr>
          </a:p>
          <a:p>
            <a:r>
              <a:rPr lang="en-US" dirty="0"/>
              <a:t> </a:t>
            </a:r>
          </a:p>
          <a:p>
            <a:r>
              <a:rPr lang="tr-TR" dirty="0" smtClean="0"/>
              <a:t>Örnekler</a:t>
            </a:r>
            <a:r>
              <a:rPr lang="en-US" dirty="0" smtClean="0"/>
              <a:t>: </a:t>
            </a:r>
            <a:r>
              <a:rPr lang="en-US" dirty="0" err="1" smtClean="0">
                <a:solidFill>
                  <a:srgbClr val="E43794"/>
                </a:solidFill>
                <a:hlinkClick r:id="rId5">
                  <a:extLst>
                    <a:ext uri="{A12FA001-AC4F-418D-AE19-62706E023703}">
                      <ahyp:hlinkClr xmlns="" xmlns:ahyp="http://schemas.microsoft.com/office/drawing/2018/hyperlinkcolor" val="tx"/>
                    </a:ext>
                  </a:extLst>
                </a:hlinkClick>
              </a:rPr>
              <a:t>Polycam</a:t>
            </a:r>
            <a:r>
              <a:rPr lang="en-US" dirty="0" smtClean="0">
                <a:solidFill>
                  <a:srgbClr val="E43794"/>
                </a:solidFill>
                <a:hlinkClick r:id="rId5">
                  <a:extLst>
                    <a:ext uri="{A12FA001-AC4F-418D-AE19-62706E023703}">
                      <ahyp:hlinkClr xmlns="" xmlns:ahyp="http://schemas.microsoft.com/office/drawing/2018/hyperlinkcolor" val="tx"/>
                    </a:ext>
                  </a:extLst>
                </a:hlinkClick>
              </a:rPr>
              <a:t> </a:t>
            </a:r>
            <a:r>
              <a:rPr lang="en-US" dirty="0" err="1" smtClean="0">
                <a:solidFill>
                  <a:srgbClr val="E43794"/>
                </a:solidFill>
                <a:hlinkClick r:id="rId5">
                  <a:extLst>
                    <a:ext uri="{A12FA001-AC4F-418D-AE19-62706E023703}">
                      <ahyp:hlinkClr xmlns="" xmlns:ahyp="http://schemas.microsoft.com/office/drawing/2018/hyperlinkcolor" val="tx"/>
                    </a:ext>
                  </a:extLst>
                </a:hlinkClick>
              </a:rPr>
              <a:t>proje</a:t>
            </a:r>
            <a:r>
              <a:rPr lang="tr-TR" dirty="0" err="1" smtClean="0">
                <a:solidFill>
                  <a:srgbClr val="E43794"/>
                </a:solidFill>
                <a:hlinkClick r:id="rId5">
                  <a:extLst>
                    <a:ext uri="{A12FA001-AC4F-418D-AE19-62706E023703}">
                      <ahyp:hlinkClr xmlns="" xmlns:ahyp="http://schemas.microsoft.com/office/drawing/2018/hyperlinkcolor" val="tx"/>
                    </a:ext>
                  </a:extLst>
                </a:hlinkClick>
              </a:rPr>
              <a:t>leri</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err="1" smtClean="0"/>
              <a:t>Güzel</a:t>
            </a:r>
            <a:r>
              <a:rPr lang="en-US" dirty="0"/>
              <a:t>, </a:t>
            </a:r>
            <a:r>
              <a:rPr lang="en-US" dirty="0" err="1"/>
              <a:t>doğru</a:t>
            </a:r>
            <a:r>
              <a:rPr lang="en-US" dirty="0"/>
              <a:t> 3D </a:t>
            </a:r>
            <a:r>
              <a:rPr lang="en-US" dirty="0" err="1"/>
              <a:t>modeller</a:t>
            </a:r>
            <a:r>
              <a:rPr lang="en-US" dirty="0"/>
              <a:t> </a:t>
            </a:r>
            <a:r>
              <a:rPr lang="en-US" dirty="0" err="1"/>
              <a:t>elde</a:t>
            </a:r>
            <a:r>
              <a:rPr lang="en-US" dirty="0"/>
              <a:t> </a:t>
            </a:r>
            <a:r>
              <a:rPr lang="en-US" dirty="0" err="1"/>
              <a:t>etmek</a:t>
            </a:r>
            <a:r>
              <a:rPr lang="en-US" dirty="0"/>
              <a:t> </a:t>
            </a:r>
            <a:r>
              <a:rPr lang="en-US" dirty="0" err="1"/>
              <a:t>için</a:t>
            </a:r>
            <a:r>
              <a:rPr lang="en-US" dirty="0"/>
              <a:t> </a:t>
            </a:r>
            <a:r>
              <a:rPr lang="en-US" dirty="0" err="1"/>
              <a:t>nesneleri</a:t>
            </a:r>
            <a:r>
              <a:rPr lang="en-US" dirty="0"/>
              <a:t> </a:t>
            </a:r>
            <a:r>
              <a:rPr lang="en-US" dirty="0" err="1"/>
              <a:t>ve</a:t>
            </a:r>
            <a:r>
              <a:rPr lang="en-US" dirty="0"/>
              <a:t> </a:t>
            </a:r>
            <a:r>
              <a:rPr lang="en-US" dirty="0" err="1"/>
              <a:t>çevrenizdeki</a:t>
            </a:r>
            <a:r>
              <a:rPr lang="en-US" dirty="0"/>
              <a:t> </a:t>
            </a:r>
            <a:r>
              <a:rPr lang="en-US" dirty="0" err="1"/>
              <a:t>dünyayı</a:t>
            </a:r>
            <a:r>
              <a:rPr lang="en-US" dirty="0"/>
              <a:t> </a:t>
            </a:r>
            <a:r>
              <a:rPr lang="en-US" dirty="0" err="1"/>
              <a:t>mobil</a:t>
            </a:r>
            <a:r>
              <a:rPr lang="en-US" dirty="0"/>
              <a:t> </a:t>
            </a:r>
            <a:r>
              <a:rPr lang="en-US" dirty="0" err="1"/>
              <a:t>cihazınız</a:t>
            </a:r>
            <a:r>
              <a:rPr lang="en-US" dirty="0"/>
              <a:t>, DSLR </a:t>
            </a:r>
            <a:r>
              <a:rPr lang="en-US" dirty="0" err="1"/>
              <a:t>fotoğraf</a:t>
            </a:r>
            <a:r>
              <a:rPr lang="en-US" dirty="0"/>
              <a:t> </a:t>
            </a:r>
            <a:r>
              <a:rPr lang="en-US" dirty="0" err="1"/>
              <a:t>makineniz</a:t>
            </a:r>
            <a:r>
              <a:rPr lang="en-US" dirty="0"/>
              <a:t> </a:t>
            </a:r>
            <a:r>
              <a:rPr lang="en-US" dirty="0" err="1"/>
              <a:t>veya</a:t>
            </a:r>
            <a:r>
              <a:rPr lang="en-US" dirty="0"/>
              <a:t> </a:t>
            </a:r>
            <a:r>
              <a:rPr lang="en-US" dirty="0" err="1"/>
              <a:t>drone'unuzla</a:t>
            </a:r>
            <a:r>
              <a:rPr lang="en-US" dirty="0"/>
              <a:t> </a:t>
            </a:r>
            <a:r>
              <a:rPr lang="en-US" dirty="0" err="1"/>
              <a:t>tarayabilir</a:t>
            </a:r>
            <a:r>
              <a:rPr lang="en-US" dirty="0"/>
              <a:t> </a:t>
            </a:r>
            <a:r>
              <a:rPr lang="en-US" dirty="0" err="1"/>
              <a:t>ve</a:t>
            </a:r>
            <a:r>
              <a:rPr lang="en-US" dirty="0"/>
              <a:t> </a:t>
            </a:r>
            <a:r>
              <a:rPr lang="en-US" dirty="0" err="1"/>
              <a:t>kaydedebilirsiniz</a:t>
            </a:r>
            <a:r>
              <a:rPr lang="en-US" dirty="0"/>
              <a:t>. </a:t>
            </a:r>
            <a:r>
              <a:rPr lang="en-US" dirty="0" err="1"/>
              <a:t>Oluşturduğunuz</a:t>
            </a:r>
            <a:r>
              <a:rPr lang="en-US" dirty="0"/>
              <a:t> 3B </a:t>
            </a:r>
            <a:r>
              <a:rPr lang="en-US" dirty="0" err="1"/>
              <a:t>modelleri</a:t>
            </a:r>
            <a:r>
              <a:rPr lang="en-US" dirty="0"/>
              <a:t> </a:t>
            </a:r>
            <a:r>
              <a:rPr lang="en-US" dirty="0" err="1"/>
              <a:t>kat</a:t>
            </a:r>
            <a:r>
              <a:rPr lang="en-US" dirty="0"/>
              <a:t> </a:t>
            </a:r>
            <a:r>
              <a:rPr lang="en-US" dirty="0" err="1"/>
              <a:t>planları</a:t>
            </a:r>
            <a:r>
              <a:rPr lang="en-US" dirty="0"/>
              <a:t>, </a:t>
            </a:r>
            <a:r>
              <a:rPr lang="en-US" dirty="0" err="1"/>
              <a:t>mimari</a:t>
            </a:r>
            <a:r>
              <a:rPr lang="en-US" dirty="0"/>
              <a:t> </a:t>
            </a:r>
            <a:r>
              <a:rPr lang="en-US" dirty="0" err="1"/>
              <a:t>kaplamalar</a:t>
            </a:r>
            <a:r>
              <a:rPr lang="en-US" dirty="0"/>
              <a:t>, </a:t>
            </a:r>
            <a:r>
              <a:rPr lang="en-US" dirty="0" err="1"/>
              <a:t>artırılmış</a:t>
            </a:r>
            <a:r>
              <a:rPr lang="en-US" dirty="0"/>
              <a:t> </a:t>
            </a:r>
            <a:r>
              <a:rPr lang="en-US" dirty="0" err="1"/>
              <a:t>gerçeklik</a:t>
            </a:r>
            <a:r>
              <a:rPr lang="en-US" dirty="0"/>
              <a:t> </a:t>
            </a:r>
            <a:r>
              <a:rPr lang="en-US" dirty="0" err="1"/>
              <a:t>turları</a:t>
            </a:r>
            <a:r>
              <a:rPr lang="en-US" dirty="0"/>
              <a:t> </a:t>
            </a:r>
            <a:r>
              <a:rPr lang="en-US" dirty="0" err="1"/>
              <a:t>ve</a:t>
            </a:r>
            <a:r>
              <a:rPr lang="en-US" dirty="0"/>
              <a:t> </a:t>
            </a:r>
            <a:r>
              <a:rPr lang="en-US" dirty="0" err="1"/>
              <a:t>videolar</a:t>
            </a:r>
            <a:r>
              <a:rPr lang="en-US" dirty="0"/>
              <a:t> </a:t>
            </a:r>
            <a:r>
              <a:rPr lang="en-US" dirty="0" err="1"/>
              <a:t>için</a:t>
            </a:r>
            <a:r>
              <a:rPr lang="en-US" dirty="0"/>
              <a:t> </a:t>
            </a:r>
            <a:r>
              <a:rPr lang="en-US" dirty="0" err="1"/>
              <a:t>kullanabilirsiniz</a:t>
            </a:r>
            <a:r>
              <a:rPr lang="en-US" dirty="0"/>
              <a:t>. </a:t>
            </a:r>
            <a:r>
              <a:rPr lang="en-US" dirty="0" err="1"/>
              <a:t>Oluşturduğunuz</a:t>
            </a:r>
            <a:r>
              <a:rPr lang="en-US" dirty="0"/>
              <a:t> </a:t>
            </a:r>
            <a:r>
              <a:rPr lang="en-US" dirty="0" err="1"/>
              <a:t>dijital</a:t>
            </a:r>
            <a:r>
              <a:rPr lang="en-US" dirty="0"/>
              <a:t> </a:t>
            </a:r>
            <a:r>
              <a:rPr lang="en-US" dirty="0" err="1"/>
              <a:t>nesneler</a:t>
            </a:r>
            <a:r>
              <a:rPr lang="en-US" dirty="0"/>
              <a:t> </a:t>
            </a:r>
            <a:r>
              <a:rPr lang="en-US" dirty="0" err="1"/>
              <a:t>herhangi</a:t>
            </a:r>
            <a:r>
              <a:rPr lang="en-US" dirty="0"/>
              <a:t> </a:t>
            </a:r>
            <a:r>
              <a:rPr lang="en-US" dirty="0" err="1"/>
              <a:t>bir</a:t>
            </a:r>
            <a:r>
              <a:rPr lang="en-US" dirty="0"/>
              <a:t> 3B </a:t>
            </a:r>
            <a:r>
              <a:rPr lang="en-US" dirty="0" err="1"/>
              <a:t>yazılıma</a:t>
            </a:r>
            <a:r>
              <a:rPr lang="en-US" dirty="0"/>
              <a:t> </a:t>
            </a:r>
            <a:r>
              <a:rPr lang="en-US" dirty="0" err="1"/>
              <a:t>bırakılabilir</a:t>
            </a:r>
            <a:r>
              <a:rPr lang="en-US" dirty="0"/>
              <a:t>.</a:t>
            </a:r>
            <a:endParaRPr lang="en-US" dirty="0"/>
          </a:p>
          <a:p>
            <a:endParaRPr lang="en-US" dirty="0"/>
          </a:p>
          <a:p>
            <a:endParaRPr lang="en-US" dirty="0"/>
          </a:p>
          <a:p>
            <a:endParaRPr lang="en-US" dirty="0"/>
          </a:p>
          <a:p>
            <a:r>
              <a:rPr lang="en-US" dirty="0" err="1" smtClean="0"/>
              <a:t>Teknik</a:t>
            </a:r>
            <a:r>
              <a:rPr lang="en-US" dirty="0" smtClean="0"/>
              <a:t> </a:t>
            </a:r>
            <a:r>
              <a:rPr lang="en-US" dirty="0" err="1"/>
              <a:t>olarak</a:t>
            </a:r>
            <a:r>
              <a:rPr lang="en-US" dirty="0"/>
              <a:t> </a:t>
            </a:r>
            <a:r>
              <a:rPr lang="en-US" dirty="0" err="1"/>
              <a:t>karmaşık</a:t>
            </a:r>
            <a:r>
              <a:rPr lang="en-US" dirty="0"/>
              <a:t>, tam </a:t>
            </a:r>
            <a:r>
              <a:rPr lang="en-US" dirty="0" err="1"/>
              <a:t>ölçekli</a:t>
            </a:r>
            <a:r>
              <a:rPr lang="en-US" dirty="0"/>
              <a:t> </a:t>
            </a:r>
            <a:r>
              <a:rPr lang="en-US" dirty="0" err="1"/>
              <a:t>bir</a:t>
            </a:r>
            <a:r>
              <a:rPr lang="en-US" dirty="0"/>
              <a:t> </a:t>
            </a:r>
            <a:r>
              <a:rPr lang="en-US" dirty="0" err="1"/>
              <a:t>ticari</a:t>
            </a:r>
            <a:r>
              <a:rPr lang="en-US" dirty="0"/>
              <a:t> </a:t>
            </a:r>
            <a:r>
              <a:rPr lang="en-US" dirty="0" err="1"/>
              <a:t>üründen</a:t>
            </a:r>
            <a:r>
              <a:rPr lang="en-US" dirty="0"/>
              <a:t> </a:t>
            </a:r>
            <a:r>
              <a:rPr lang="en-US" dirty="0" err="1"/>
              <a:t>ziyade</a:t>
            </a:r>
            <a:r>
              <a:rPr lang="en-US" dirty="0"/>
              <a:t> </a:t>
            </a:r>
            <a:r>
              <a:rPr lang="en-US" dirty="0" err="1"/>
              <a:t>kullanımı</a:t>
            </a:r>
            <a:r>
              <a:rPr lang="en-US" dirty="0"/>
              <a:t> </a:t>
            </a:r>
            <a:r>
              <a:rPr lang="en-US" dirty="0" err="1"/>
              <a:t>basit</a:t>
            </a:r>
            <a:r>
              <a:rPr lang="en-US" dirty="0"/>
              <a:t>, </a:t>
            </a:r>
            <a:r>
              <a:rPr lang="en-US" dirty="0" err="1"/>
              <a:t>giriş</a:t>
            </a:r>
            <a:r>
              <a:rPr lang="en-US" dirty="0"/>
              <a:t> </a:t>
            </a:r>
            <a:r>
              <a:rPr lang="en-US" dirty="0" err="1"/>
              <a:t>seviyesi</a:t>
            </a:r>
            <a:r>
              <a:rPr lang="en-US" dirty="0"/>
              <a:t> </a:t>
            </a:r>
            <a:r>
              <a:rPr lang="en-US" dirty="0" err="1"/>
              <a:t>bir</a:t>
            </a:r>
            <a:r>
              <a:rPr lang="en-US" dirty="0"/>
              <a:t> </a:t>
            </a:r>
            <a:r>
              <a:rPr lang="en-US" dirty="0" err="1"/>
              <a:t>araç</a:t>
            </a:r>
            <a:r>
              <a:rPr lang="en-US" dirty="0"/>
              <a:t> </a:t>
            </a:r>
            <a:r>
              <a:rPr lang="en-US" dirty="0" err="1"/>
              <a:t>olacak</a:t>
            </a:r>
            <a:r>
              <a:rPr lang="en-US" dirty="0"/>
              <a:t> </a:t>
            </a:r>
            <a:r>
              <a:rPr lang="en-US" dirty="0" err="1"/>
              <a:t>şekilde</a:t>
            </a:r>
            <a:r>
              <a:rPr lang="en-US" dirty="0"/>
              <a:t> </a:t>
            </a:r>
            <a:r>
              <a:rPr lang="en-US" dirty="0" err="1"/>
              <a:t>tasarlanmıştır</a:t>
            </a:r>
            <a:r>
              <a:rPr lang="en-US" dirty="0"/>
              <a:t>, </a:t>
            </a:r>
            <a:r>
              <a:rPr lang="en-US" dirty="0" err="1"/>
              <a:t>bu</a:t>
            </a:r>
            <a:r>
              <a:rPr lang="en-US" dirty="0"/>
              <a:t> </a:t>
            </a:r>
            <a:r>
              <a:rPr lang="en-US" dirty="0" err="1"/>
              <a:t>nedenle</a:t>
            </a:r>
            <a:r>
              <a:rPr lang="en-US" dirty="0"/>
              <a:t> </a:t>
            </a:r>
            <a:r>
              <a:rPr lang="en-US" dirty="0" err="1"/>
              <a:t>teknik</a:t>
            </a:r>
            <a:r>
              <a:rPr lang="en-US" dirty="0"/>
              <a:t> </a:t>
            </a:r>
            <a:r>
              <a:rPr lang="en-US" dirty="0" err="1"/>
              <a:t>becerileri</a:t>
            </a:r>
            <a:r>
              <a:rPr lang="en-US" dirty="0"/>
              <a:t> </a:t>
            </a:r>
            <a:r>
              <a:rPr lang="en-US" dirty="0" err="1"/>
              <a:t>öğrenmeye</a:t>
            </a:r>
            <a:r>
              <a:rPr lang="en-US" dirty="0"/>
              <a:t> </a:t>
            </a:r>
            <a:r>
              <a:rPr lang="en-US" dirty="0" err="1"/>
              <a:t>büyük</a:t>
            </a:r>
            <a:r>
              <a:rPr lang="en-US" dirty="0"/>
              <a:t> </a:t>
            </a:r>
            <a:r>
              <a:rPr lang="en-US" dirty="0" err="1"/>
              <a:t>miktarda</a:t>
            </a:r>
            <a:r>
              <a:rPr lang="en-US" dirty="0"/>
              <a:t> </a:t>
            </a:r>
            <a:r>
              <a:rPr lang="en-US" dirty="0" err="1"/>
              <a:t>yatırım</a:t>
            </a:r>
            <a:r>
              <a:rPr lang="en-US" dirty="0"/>
              <a:t> </a:t>
            </a:r>
            <a:r>
              <a:rPr lang="en-US" dirty="0" err="1"/>
              <a:t>gerektirmeden</a:t>
            </a:r>
            <a:r>
              <a:rPr lang="en-US" dirty="0"/>
              <a:t> </a:t>
            </a:r>
            <a:r>
              <a:rPr lang="en-US" dirty="0" err="1"/>
              <a:t>fikirlerinizi</a:t>
            </a:r>
            <a:r>
              <a:rPr lang="en-US" dirty="0"/>
              <a:t>, </a:t>
            </a:r>
            <a:r>
              <a:rPr lang="en-US" dirty="0" err="1"/>
              <a:t>hikayelerinizi</a:t>
            </a:r>
            <a:r>
              <a:rPr lang="en-US" dirty="0"/>
              <a:t> </a:t>
            </a:r>
            <a:r>
              <a:rPr lang="en-US" dirty="0" err="1"/>
              <a:t>ve</a:t>
            </a:r>
            <a:r>
              <a:rPr lang="en-US" dirty="0"/>
              <a:t> </a:t>
            </a:r>
            <a:r>
              <a:rPr lang="en-US" dirty="0" err="1"/>
              <a:t>prototiplerinizi</a:t>
            </a:r>
            <a:r>
              <a:rPr lang="en-US" dirty="0"/>
              <a:t> </a:t>
            </a:r>
            <a:r>
              <a:rPr lang="en-US" dirty="0" err="1"/>
              <a:t>geliştirmenize</a:t>
            </a:r>
            <a:r>
              <a:rPr lang="en-US" dirty="0"/>
              <a:t> </a:t>
            </a:r>
            <a:r>
              <a:rPr lang="en-US" dirty="0" err="1"/>
              <a:t>yardımcı</a:t>
            </a:r>
            <a:r>
              <a:rPr lang="en-US" dirty="0"/>
              <a:t> </a:t>
            </a:r>
            <a:r>
              <a:rPr lang="en-US" dirty="0" err="1"/>
              <a:t>olmak</a:t>
            </a:r>
            <a:r>
              <a:rPr lang="en-US" dirty="0"/>
              <a:t> </a:t>
            </a:r>
            <a:r>
              <a:rPr lang="en-US" dirty="0" err="1"/>
              <a:t>için</a:t>
            </a:r>
            <a:r>
              <a:rPr lang="en-US" dirty="0"/>
              <a:t> </a:t>
            </a:r>
            <a:r>
              <a:rPr lang="en-US" dirty="0" err="1"/>
              <a:t>harikadır</a:t>
            </a:r>
            <a:r>
              <a:rPr lang="en-US" dirty="0"/>
              <a:t>. Tam </a:t>
            </a:r>
            <a:r>
              <a:rPr lang="en-US" dirty="0" err="1"/>
              <a:t>ölçekli</a:t>
            </a:r>
            <a:r>
              <a:rPr lang="en-US" dirty="0"/>
              <a:t> </a:t>
            </a:r>
            <a:r>
              <a:rPr lang="en-US" dirty="0" err="1"/>
              <a:t>bir</a:t>
            </a:r>
            <a:r>
              <a:rPr lang="en-US" dirty="0"/>
              <a:t> 3D </a:t>
            </a:r>
            <a:r>
              <a:rPr lang="en-US" dirty="0" err="1"/>
              <a:t>koruma</a:t>
            </a:r>
            <a:r>
              <a:rPr lang="en-US" dirty="0"/>
              <a:t> </a:t>
            </a:r>
            <a:r>
              <a:rPr lang="en-US" dirty="0" err="1"/>
              <a:t>veya</a:t>
            </a:r>
            <a:r>
              <a:rPr lang="en-US" dirty="0"/>
              <a:t> </a:t>
            </a:r>
            <a:r>
              <a:rPr lang="en-US" dirty="0" err="1"/>
              <a:t>animasyon</a:t>
            </a:r>
            <a:r>
              <a:rPr lang="en-US" dirty="0"/>
              <a:t> </a:t>
            </a:r>
            <a:r>
              <a:rPr lang="en-US" dirty="0" err="1"/>
              <a:t>projesi</a:t>
            </a:r>
            <a:r>
              <a:rPr lang="en-US" dirty="0"/>
              <a:t> </a:t>
            </a:r>
            <a:r>
              <a:rPr lang="en-US" dirty="0" err="1"/>
              <a:t>için</a:t>
            </a:r>
            <a:r>
              <a:rPr lang="en-US" dirty="0"/>
              <a:t> </a:t>
            </a:r>
            <a:r>
              <a:rPr lang="en-US" dirty="0" err="1"/>
              <a:t>finansmanınız</a:t>
            </a:r>
            <a:r>
              <a:rPr lang="en-US" dirty="0"/>
              <a:t> </a:t>
            </a:r>
            <a:r>
              <a:rPr lang="en-US" dirty="0" err="1"/>
              <a:t>varsa</a:t>
            </a:r>
            <a:r>
              <a:rPr lang="en-US" dirty="0"/>
              <a:t>, </a:t>
            </a:r>
            <a:r>
              <a:rPr lang="en-US" dirty="0" err="1"/>
              <a:t>bu</a:t>
            </a:r>
            <a:r>
              <a:rPr lang="en-US" dirty="0"/>
              <a:t> </a:t>
            </a:r>
            <a:r>
              <a:rPr lang="en-US" dirty="0" err="1"/>
              <a:t>araç</a:t>
            </a:r>
            <a:r>
              <a:rPr lang="en-US" dirty="0"/>
              <a:t> </a:t>
            </a:r>
            <a:r>
              <a:rPr lang="en-US" dirty="0" err="1"/>
              <a:t>bu</a:t>
            </a:r>
            <a:r>
              <a:rPr lang="en-US" dirty="0"/>
              <a:t> </a:t>
            </a:r>
            <a:r>
              <a:rPr lang="en-US" dirty="0" err="1"/>
              <a:t>projeye</a:t>
            </a:r>
            <a:r>
              <a:rPr lang="en-US" dirty="0"/>
              <a:t> </a:t>
            </a:r>
            <a:r>
              <a:rPr lang="en-US" dirty="0" err="1"/>
              <a:t>hazırlanmanıza</a:t>
            </a:r>
            <a:r>
              <a:rPr lang="en-US" dirty="0"/>
              <a:t> </a:t>
            </a:r>
            <a:r>
              <a:rPr lang="en-US" dirty="0" err="1"/>
              <a:t>ve</a:t>
            </a:r>
            <a:r>
              <a:rPr lang="en-US" dirty="0"/>
              <a:t> </a:t>
            </a:r>
            <a:r>
              <a:rPr lang="en-US" dirty="0" err="1"/>
              <a:t>bu</a:t>
            </a:r>
            <a:r>
              <a:rPr lang="en-US" dirty="0"/>
              <a:t> </a:t>
            </a:r>
            <a:r>
              <a:rPr lang="en-US" dirty="0" err="1"/>
              <a:t>projeden</a:t>
            </a:r>
            <a:r>
              <a:rPr lang="en-US" dirty="0"/>
              <a:t> en </a:t>
            </a:r>
            <a:r>
              <a:rPr lang="en-US" dirty="0" err="1"/>
              <a:t>iyi</a:t>
            </a:r>
            <a:r>
              <a:rPr lang="en-US" dirty="0"/>
              <a:t> </a:t>
            </a:r>
            <a:r>
              <a:rPr lang="en-US" dirty="0" err="1"/>
              <a:t>şekilde</a:t>
            </a:r>
            <a:r>
              <a:rPr lang="en-US" dirty="0"/>
              <a:t> </a:t>
            </a:r>
            <a:r>
              <a:rPr lang="en-US" dirty="0" err="1"/>
              <a:t>yararlanmanıza</a:t>
            </a:r>
            <a:r>
              <a:rPr lang="en-US" dirty="0"/>
              <a:t> </a:t>
            </a:r>
            <a:r>
              <a:rPr lang="en-US" dirty="0" err="1"/>
              <a:t>yardımcı</a:t>
            </a:r>
            <a:r>
              <a:rPr lang="en-US" dirty="0"/>
              <a:t> </a:t>
            </a:r>
            <a:r>
              <a:rPr lang="en-US" dirty="0" err="1"/>
              <a:t>olacaktır</a:t>
            </a:r>
            <a:r>
              <a:rPr lang="en-US" dirty="0"/>
              <a:t>.</a:t>
            </a:r>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smtClean="0"/>
              <a:t>3D </a:t>
            </a:r>
            <a:r>
              <a:rPr lang="en-US" dirty="0" err="1"/>
              <a:t>modelleri</a:t>
            </a:r>
            <a:r>
              <a:rPr lang="en-US" dirty="0"/>
              <a:t> </a:t>
            </a:r>
            <a:r>
              <a:rPr lang="en-US" dirty="0" err="1"/>
              <a:t>kolayca</a:t>
            </a:r>
            <a:r>
              <a:rPr lang="en-US" dirty="0"/>
              <a:t> </a:t>
            </a:r>
            <a:r>
              <a:rPr lang="en-US" dirty="0" err="1"/>
              <a:t>yapmanızı</a:t>
            </a:r>
            <a:r>
              <a:rPr lang="en-US" dirty="0"/>
              <a:t> </a:t>
            </a:r>
            <a:r>
              <a:rPr lang="en-US" dirty="0" err="1"/>
              <a:t>ve</a:t>
            </a:r>
            <a:r>
              <a:rPr lang="en-US" dirty="0"/>
              <a:t> </a:t>
            </a:r>
            <a:r>
              <a:rPr lang="en-US" dirty="0" err="1"/>
              <a:t>farklı</a:t>
            </a:r>
            <a:r>
              <a:rPr lang="en-US" dirty="0"/>
              <a:t> </a:t>
            </a:r>
            <a:r>
              <a:rPr lang="en-US" dirty="0" err="1"/>
              <a:t>projelerde</a:t>
            </a:r>
            <a:r>
              <a:rPr lang="en-US" dirty="0"/>
              <a:t> </a:t>
            </a:r>
            <a:r>
              <a:rPr lang="en-US" dirty="0" err="1"/>
              <a:t>kullanmanızı</a:t>
            </a:r>
            <a:r>
              <a:rPr lang="en-US" dirty="0"/>
              <a:t> </a:t>
            </a:r>
            <a:r>
              <a:rPr lang="en-US" dirty="0" err="1"/>
              <a:t>sağlayan</a:t>
            </a:r>
            <a:r>
              <a:rPr lang="en-US" dirty="0"/>
              <a:t> </a:t>
            </a:r>
            <a:r>
              <a:rPr lang="en-US" dirty="0" err="1"/>
              <a:t>bir</a:t>
            </a:r>
            <a:r>
              <a:rPr lang="en-US" dirty="0"/>
              <a:t> </a:t>
            </a:r>
            <a:r>
              <a:rPr lang="en-US" dirty="0" err="1"/>
              <a:t>uygulama</a:t>
            </a:r>
            <a:endParaRPr lang="en-US" dirty="0"/>
          </a:p>
          <a:p>
            <a:endParaRPr lang="en-US" dirty="0"/>
          </a:p>
        </p:txBody>
      </p:sp>
      <p:pic>
        <p:nvPicPr>
          <p:cNvPr id="9" name="Picture Placeholder 8">
            <a:extLst>
              <a:ext uri="{FF2B5EF4-FFF2-40B4-BE49-F238E27FC236}">
                <a16:creationId xmlns="" xmlns:a16="http://schemas.microsoft.com/office/drawing/2014/main" id="{6A276C58-6E8F-D4B3-5284-87FDCEF3A8F0}"/>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13604955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Storyblocks</a:t>
            </a:r>
            <a:r>
              <a:rPr lang="en-US" cap="all" dirty="0" smtClean="0"/>
              <a:t>’</a:t>
            </a:r>
            <a:r>
              <a:rPr lang="tr-TR" cap="all" dirty="0" smtClean="0"/>
              <a:t>U</a:t>
            </a:r>
            <a:r>
              <a:rPr lang="en-US" cap="all" dirty="0" smtClean="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pPr>
              <a:lnSpc>
                <a:spcPts val="2600"/>
              </a:lnSpc>
              <a:spcBef>
                <a:spcPts val="0"/>
              </a:spcBef>
              <a:buClr>
                <a:srgbClr val="E43794"/>
              </a:buClr>
              <a:tabLst>
                <a:tab pos="346075" algn="l"/>
                <a:tab pos="1641475" algn="l"/>
              </a:tabLst>
            </a:pPr>
            <a:r>
              <a:rPr lang="en-US" sz="2800" dirty="0" err="1"/>
              <a:t>Storyblocks</a:t>
            </a:r>
            <a:endParaRPr lang="en-US" sz="2800"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137651" cy="542185"/>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41274"/>
            <a:ext cx="2021147" cy="735460"/>
          </a:xfrm>
        </p:spPr>
        <p:txBody>
          <a:bodyPr/>
          <a:lstStyle/>
          <a:p>
            <a:r>
              <a:rPr lang="en-US" cap="all" dirty="0" err="1" smtClean="0"/>
              <a:t>Storyblocks’u</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19</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299" y="7842780"/>
            <a:ext cx="2784501" cy="3161757"/>
          </a:xfrm>
        </p:spPr>
        <p:txBody>
          <a:bodyPr/>
          <a:lstStyle/>
          <a:p>
            <a:r>
              <a:rPr lang="en-US" dirty="0" err="1" smtClean="0"/>
              <a:t>Storyblocks</a:t>
            </a:r>
            <a:r>
              <a:rPr lang="en-US" dirty="0"/>
              <a:t>, </a:t>
            </a:r>
            <a:r>
              <a:rPr lang="en-US" dirty="0" err="1"/>
              <a:t>önceden</a:t>
            </a:r>
            <a:r>
              <a:rPr lang="en-US" dirty="0"/>
              <a:t> </a:t>
            </a:r>
            <a:r>
              <a:rPr lang="en-US" dirty="0" err="1"/>
              <a:t>indirilmiş</a:t>
            </a:r>
            <a:r>
              <a:rPr lang="en-US" dirty="0"/>
              <a:t> </a:t>
            </a:r>
            <a:r>
              <a:rPr lang="en-US" dirty="0" err="1"/>
              <a:t>klipleri</a:t>
            </a:r>
            <a:r>
              <a:rPr lang="en-US" dirty="0"/>
              <a:t> </a:t>
            </a:r>
            <a:r>
              <a:rPr lang="en-US" dirty="0" err="1"/>
              <a:t>kullanma</a:t>
            </a:r>
            <a:r>
              <a:rPr lang="en-US" dirty="0"/>
              <a:t> </a:t>
            </a:r>
            <a:r>
              <a:rPr lang="en-US" dirty="0" err="1"/>
              <a:t>lisansınızı</a:t>
            </a:r>
            <a:r>
              <a:rPr lang="en-US" dirty="0"/>
              <a:t> </a:t>
            </a:r>
            <a:r>
              <a:rPr lang="en-US" dirty="0" err="1"/>
              <a:t>etkilemeden</a:t>
            </a:r>
            <a:r>
              <a:rPr lang="en-US" dirty="0"/>
              <a:t> </a:t>
            </a:r>
            <a:r>
              <a:rPr lang="en-US" dirty="0" err="1"/>
              <a:t>iptal</a:t>
            </a:r>
            <a:r>
              <a:rPr lang="en-US" dirty="0"/>
              <a:t> </a:t>
            </a:r>
            <a:r>
              <a:rPr lang="en-US" dirty="0" err="1"/>
              <a:t>edilebilecek</a:t>
            </a:r>
            <a:r>
              <a:rPr lang="en-US" dirty="0"/>
              <a:t> </a:t>
            </a:r>
            <a:r>
              <a:rPr lang="en-US" dirty="0" err="1"/>
              <a:t>aylık</a:t>
            </a:r>
            <a:r>
              <a:rPr lang="en-US" dirty="0"/>
              <a:t> </a:t>
            </a:r>
            <a:r>
              <a:rPr lang="en-US" dirty="0" err="1"/>
              <a:t>abonelikler</a:t>
            </a:r>
            <a:r>
              <a:rPr lang="en-US" dirty="0"/>
              <a:t> </a:t>
            </a:r>
            <a:r>
              <a:rPr lang="en-US" dirty="0" err="1"/>
              <a:t>sunar</a:t>
            </a:r>
            <a:r>
              <a:rPr lang="en-US" dirty="0"/>
              <a:t>. Temel </a:t>
            </a:r>
            <a:r>
              <a:rPr lang="en-US" dirty="0" err="1"/>
              <a:t>abonelik</a:t>
            </a:r>
            <a:r>
              <a:rPr lang="en-US" dirty="0"/>
              <a:t> </a:t>
            </a:r>
            <a:r>
              <a:rPr lang="en-US" dirty="0" err="1"/>
              <a:t>yılda</a:t>
            </a:r>
            <a:r>
              <a:rPr lang="en-US" dirty="0"/>
              <a:t> 180 £ </a:t>
            </a:r>
            <a:r>
              <a:rPr lang="en-US" dirty="0" err="1"/>
              <a:t>tutarındadır</a:t>
            </a:r>
            <a:r>
              <a:rPr lang="en-US" dirty="0"/>
              <a:t> </a:t>
            </a:r>
            <a:r>
              <a:rPr lang="en-US" dirty="0" err="1"/>
              <a:t>ve</a:t>
            </a:r>
            <a:r>
              <a:rPr lang="en-US" dirty="0"/>
              <a:t> size </a:t>
            </a:r>
            <a:r>
              <a:rPr lang="en-US" dirty="0" err="1"/>
              <a:t>ayda</a:t>
            </a:r>
            <a:r>
              <a:rPr lang="en-US" dirty="0"/>
              <a:t> 5 </a:t>
            </a:r>
            <a:r>
              <a:rPr lang="en-US" dirty="0" err="1"/>
              <a:t>indirme</a:t>
            </a:r>
            <a:r>
              <a:rPr lang="en-US" dirty="0"/>
              <a:t> </a:t>
            </a:r>
            <a:r>
              <a:rPr lang="en-US" dirty="0" err="1"/>
              <a:t>sağlar</a:t>
            </a:r>
            <a:r>
              <a:rPr lang="en-US" dirty="0"/>
              <a:t>.</a:t>
            </a:r>
            <a:endParaRPr lang="en-US" dirty="0"/>
          </a:p>
          <a:p>
            <a:endParaRPr lang="en-US" dirty="0"/>
          </a:p>
          <a:p>
            <a:r>
              <a:rPr lang="en-US" dirty="0" err="1"/>
              <a:t>Bir</a:t>
            </a:r>
            <a:r>
              <a:rPr lang="en-US" dirty="0"/>
              <a:t> </a:t>
            </a:r>
            <a:r>
              <a:rPr lang="en-US" dirty="0" err="1"/>
              <a:t>abonelik</a:t>
            </a:r>
            <a:r>
              <a:rPr lang="en-US" dirty="0"/>
              <a:t> </a:t>
            </a:r>
            <a:r>
              <a:rPr lang="en-US" dirty="0" err="1"/>
              <a:t>oluşturmak</a:t>
            </a:r>
            <a:r>
              <a:rPr lang="en-US" dirty="0"/>
              <a:t> </a:t>
            </a:r>
            <a:r>
              <a:rPr lang="en-US" dirty="0" err="1"/>
              <a:t>için</a:t>
            </a:r>
            <a:r>
              <a:rPr lang="en-US" dirty="0"/>
              <a:t> web </a:t>
            </a:r>
            <a:r>
              <a:rPr lang="en-US" dirty="0" err="1"/>
              <a:t>sitesini</a:t>
            </a:r>
            <a:r>
              <a:rPr lang="en-US" dirty="0"/>
              <a:t> </a:t>
            </a:r>
            <a:r>
              <a:rPr lang="en-US" dirty="0" err="1"/>
              <a:t>ziyaret</a:t>
            </a:r>
            <a:r>
              <a:rPr lang="en-US" dirty="0"/>
              <a:t> </a:t>
            </a:r>
            <a:r>
              <a:rPr lang="en-US" dirty="0" err="1"/>
              <a:t>edin</a:t>
            </a:r>
            <a:r>
              <a:rPr lang="en-US" dirty="0"/>
              <a:t> </a:t>
            </a:r>
            <a:r>
              <a:rPr lang="en-US" dirty="0" err="1"/>
              <a:t>ve</a:t>
            </a:r>
            <a:r>
              <a:rPr lang="en-US" dirty="0"/>
              <a:t> </a:t>
            </a:r>
            <a:r>
              <a:rPr lang="en-US" dirty="0" err="1"/>
              <a:t>başlayın</a:t>
            </a:r>
            <a:r>
              <a:rPr lang="en-US" dirty="0"/>
              <a:t> </a:t>
            </a:r>
            <a:r>
              <a:rPr lang="en-US" dirty="0" err="1"/>
              <a:t>düğmesine</a:t>
            </a:r>
            <a:r>
              <a:rPr lang="en-US" dirty="0"/>
              <a:t> </a:t>
            </a:r>
            <a:r>
              <a:rPr lang="en-US" dirty="0" err="1"/>
              <a:t>tıklayın</a:t>
            </a:r>
            <a:r>
              <a:rPr lang="en-US" dirty="0"/>
              <a:t>: </a:t>
            </a:r>
            <a:r>
              <a:rPr lang="en-US" dirty="0" err="1" smtClean="0">
                <a:solidFill>
                  <a:srgbClr val="E43794"/>
                </a:solidFill>
                <a:hlinkClick r:id="rId2">
                  <a:extLst>
                    <a:ext uri="{A12FA001-AC4F-418D-AE19-62706E023703}">
                      <ahyp:hlinkClr xmlns="" xmlns:ahyp="http://schemas.microsoft.com/office/drawing/2018/hyperlinkcolor" val="tx"/>
                    </a:ext>
                  </a:extLst>
                </a:hlinkClick>
              </a:rPr>
              <a:t>Storyblocks</a:t>
            </a:r>
            <a:endParaRPr lang="en-US" dirty="0">
              <a:solidFill>
                <a:srgbClr val="E43794"/>
              </a:solidFill>
            </a:endParaRPr>
          </a:p>
          <a:p>
            <a:endParaRPr lang="en-US" dirty="0"/>
          </a:p>
          <a:p>
            <a:r>
              <a:rPr lang="tr-TR" dirty="0" smtClean="0"/>
              <a:t>Burada </a:t>
            </a:r>
            <a:r>
              <a:rPr lang="tr-TR" dirty="0" err="1" smtClean="0"/>
              <a:t>Maker’ı</a:t>
            </a:r>
            <a:r>
              <a:rPr lang="tr-TR" dirty="0" smtClean="0"/>
              <a:t> bulacaksınız</a:t>
            </a:r>
            <a:r>
              <a:rPr lang="en-US" dirty="0" smtClean="0"/>
              <a:t>:</a:t>
            </a:r>
            <a:endParaRPr lang="en-US" dirty="0"/>
          </a:p>
          <a:p>
            <a:r>
              <a:rPr lang="en-US" dirty="0"/>
              <a:t> </a:t>
            </a:r>
            <a:r>
              <a:rPr lang="en-US" dirty="0">
                <a:solidFill>
                  <a:srgbClr val="E43794"/>
                </a:solidFill>
                <a:hlinkClick r:id="rId3">
                  <a:extLst>
                    <a:ext uri="{A12FA001-AC4F-418D-AE19-62706E023703}">
                      <ahyp:hlinkClr xmlns="" xmlns:ahyp="http://schemas.microsoft.com/office/drawing/2018/hyperlinkcolor" val="tx"/>
                    </a:ext>
                  </a:extLst>
                </a:hlinkClick>
              </a:rPr>
              <a:t>Storyblocks Maker</a:t>
            </a:r>
            <a:endParaRPr lang="en-US" dirty="0">
              <a:solidFill>
                <a:srgbClr val="E43794"/>
              </a:solidFill>
            </a:endParaRPr>
          </a:p>
          <a:p>
            <a:r>
              <a:rPr lang="en-US" dirty="0"/>
              <a:t> </a:t>
            </a:r>
          </a:p>
          <a:p>
            <a:r>
              <a:rPr lang="en-US" dirty="0" err="1" smtClean="0"/>
              <a:t>Storyblocks</a:t>
            </a:r>
            <a:r>
              <a:rPr lang="en-US" dirty="0" smtClean="0"/>
              <a:t> Maker</a:t>
            </a:r>
            <a:r>
              <a:rPr lang="tr-TR" dirty="0" smtClean="0"/>
              <a:t> Tanıtımı</a:t>
            </a:r>
            <a:r>
              <a:rPr lang="en-US" dirty="0" smtClean="0"/>
              <a:t>: </a:t>
            </a:r>
            <a:endParaRPr lang="en-US" dirty="0"/>
          </a:p>
          <a:p>
            <a:r>
              <a:rPr lang="en-US" dirty="0">
                <a:solidFill>
                  <a:srgbClr val="E43794"/>
                </a:solidFill>
                <a:hlinkClick r:id="rId4">
                  <a:extLst>
                    <a:ext uri="{A12FA001-AC4F-418D-AE19-62706E023703}">
                      <ahyp:hlinkClr xmlns="" xmlns:ahyp="http://schemas.microsoft.com/office/drawing/2018/hyperlinkcolor" val="tx"/>
                    </a:ext>
                  </a:extLst>
                </a:hlinkClick>
              </a:rPr>
              <a:t>Making videos with Storyblocks Make</a:t>
            </a:r>
            <a:r>
              <a:rPr lang="en-US" dirty="0">
                <a:solidFill>
                  <a:srgbClr val="E43794"/>
                </a:solidFill>
              </a:rPr>
              <a:t>r</a:t>
            </a: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err="1"/>
              <a:t>Storyblocks</a:t>
            </a:r>
            <a:r>
              <a:rPr lang="en-US" dirty="0"/>
              <a:t> web </a:t>
            </a:r>
            <a:r>
              <a:rPr lang="en-US" dirty="0" err="1"/>
              <a:t>sitesinde</a:t>
            </a:r>
            <a:r>
              <a:rPr lang="en-US" dirty="0"/>
              <a:t> </a:t>
            </a:r>
            <a:r>
              <a:rPr lang="en-US" dirty="0" err="1"/>
              <a:t>tarihi</a:t>
            </a:r>
            <a:r>
              <a:rPr lang="en-US" dirty="0"/>
              <a:t> </a:t>
            </a:r>
            <a:r>
              <a:rPr lang="en-US" dirty="0" err="1"/>
              <a:t>ve</a:t>
            </a:r>
            <a:r>
              <a:rPr lang="en-US" dirty="0"/>
              <a:t> </a:t>
            </a:r>
            <a:r>
              <a:rPr lang="en-US" dirty="0" err="1"/>
              <a:t>arşiv</a:t>
            </a:r>
            <a:r>
              <a:rPr lang="en-US" dirty="0"/>
              <a:t> </a:t>
            </a:r>
            <a:r>
              <a:rPr lang="en-US" dirty="0" err="1"/>
              <a:t>görüntüleri</a:t>
            </a:r>
            <a:r>
              <a:rPr lang="en-US" dirty="0"/>
              <a:t>, 360° </a:t>
            </a:r>
            <a:r>
              <a:rPr lang="en-US" dirty="0" err="1"/>
              <a:t>ve</a:t>
            </a:r>
            <a:r>
              <a:rPr lang="en-US" dirty="0"/>
              <a:t> VR </a:t>
            </a:r>
            <a:r>
              <a:rPr lang="en-US" dirty="0" err="1"/>
              <a:t>Videoları</a:t>
            </a:r>
            <a:r>
              <a:rPr lang="en-US" dirty="0"/>
              <a:t> </a:t>
            </a:r>
            <a:r>
              <a:rPr lang="en-US" dirty="0" err="1"/>
              <a:t>ile</a:t>
            </a:r>
            <a:r>
              <a:rPr lang="en-US" dirty="0"/>
              <a:t> </a:t>
            </a:r>
            <a:r>
              <a:rPr lang="en-US" dirty="0" err="1"/>
              <a:t>içeriğinizin</a:t>
            </a:r>
            <a:r>
              <a:rPr lang="en-US" dirty="0"/>
              <a:t> </a:t>
            </a:r>
            <a:r>
              <a:rPr lang="en-US" dirty="0" err="1"/>
              <a:t>ve</a:t>
            </a:r>
            <a:r>
              <a:rPr lang="en-US" dirty="0"/>
              <a:t> </a:t>
            </a:r>
            <a:r>
              <a:rPr lang="en-US" dirty="0" err="1"/>
              <a:t>projelerinizin</a:t>
            </a:r>
            <a:r>
              <a:rPr lang="en-US" dirty="0"/>
              <a:t> </a:t>
            </a:r>
            <a:r>
              <a:rPr lang="en-US" dirty="0" err="1"/>
              <a:t>daha</a:t>
            </a:r>
            <a:r>
              <a:rPr lang="en-US" dirty="0"/>
              <a:t> </a:t>
            </a:r>
            <a:r>
              <a:rPr lang="en-US" dirty="0" err="1"/>
              <a:t>profesyonel</a:t>
            </a:r>
            <a:r>
              <a:rPr lang="en-US" dirty="0"/>
              <a:t> </a:t>
            </a:r>
            <a:r>
              <a:rPr lang="en-US" dirty="0" err="1"/>
              <a:t>ve</a:t>
            </a:r>
            <a:r>
              <a:rPr lang="en-US" dirty="0"/>
              <a:t> </a:t>
            </a:r>
            <a:r>
              <a:rPr lang="en-US" dirty="0" err="1"/>
              <a:t>etkileyici</a:t>
            </a:r>
            <a:r>
              <a:rPr lang="en-US" dirty="0"/>
              <a:t> </a:t>
            </a:r>
            <a:r>
              <a:rPr lang="en-US" dirty="0" err="1"/>
              <a:t>görünmesini</a:t>
            </a:r>
            <a:r>
              <a:rPr lang="en-US" dirty="0"/>
              <a:t> </a:t>
            </a:r>
            <a:r>
              <a:rPr lang="en-US" dirty="0" err="1"/>
              <a:t>sağlayacak</a:t>
            </a:r>
            <a:r>
              <a:rPr lang="en-US" dirty="0"/>
              <a:t> </a:t>
            </a:r>
            <a:r>
              <a:rPr lang="en-US" dirty="0" err="1"/>
              <a:t>birçok</a:t>
            </a:r>
            <a:r>
              <a:rPr lang="en-US" dirty="0"/>
              <a:t> </a:t>
            </a:r>
            <a:r>
              <a:rPr lang="en-US" dirty="0" err="1"/>
              <a:t>başka</a:t>
            </a:r>
            <a:r>
              <a:rPr lang="en-US" dirty="0"/>
              <a:t> </a:t>
            </a:r>
            <a:r>
              <a:rPr lang="en-US" dirty="0" err="1"/>
              <a:t>türde</a:t>
            </a:r>
            <a:r>
              <a:rPr lang="en-US" dirty="0"/>
              <a:t> </a:t>
            </a:r>
            <a:r>
              <a:rPr lang="en-US" dirty="0" err="1"/>
              <a:t>klip</a:t>
            </a:r>
            <a:r>
              <a:rPr lang="en-US" dirty="0"/>
              <a:t>, </a:t>
            </a:r>
            <a:r>
              <a:rPr lang="en-US" dirty="0" err="1"/>
              <a:t>ses</a:t>
            </a:r>
            <a:r>
              <a:rPr lang="en-US" dirty="0"/>
              <a:t> </a:t>
            </a:r>
            <a:r>
              <a:rPr lang="en-US" dirty="0" err="1"/>
              <a:t>efekti</a:t>
            </a:r>
            <a:r>
              <a:rPr lang="en-US" dirty="0"/>
              <a:t> </a:t>
            </a:r>
            <a:r>
              <a:rPr lang="en-US" dirty="0" err="1"/>
              <a:t>ve</a:t>
            </a:r>
            <a:r>
              <a:rPr lang="en-US" dirty="0"/>
              <a:t> </a:t>
            </a:r>
            <a:r>
              <a:rPr lang="en-US" dirty="0" err="1"/>
              <a:t>müzik</a:t>
            </a:r>
            <a:r>
              <a:rPr lang="en-US" dirty="0"/>
              <a:t> </a:t>
            </a:r>
            <a:r>
              <a:rPr lang="en-US" dirty="0" err="1"/>
              <a:t>bulabilirsiniz</a:t>
            </a:r>
            <a:r>
              <a:rPr lang="en-US" dirty="0"/>
              <a:t>. </a:t>
            </a:r>
            <a:r>
              <a:rPr lang="en-US" dirty="0" err="1"/>
              <a:t>Videolarınıza</a:t>
            </a:r>
            <a:r>
              <a:rPr lang="en-US" dirty="0"/>
              <a:t> </a:t>
            </a:r>
            <a:r>
              <a:rPr lang="en-US" dirty="0" err="1"/>
              <a:t>hareketsiz</a:t>
            </a:r>
            <a:r>
              <a:rPr lang="en-US" dirty="0"/>
              <a:t> </a:t>
            </a:r>
            <a:r>
              <a:rPr lang="en-US" dirty="0" err="1"/>
              <a:t>ve</a:t>
            </a:r>
            <a:r>
              <a:rPr lang="en-US" dirty="0"/>
              <a:t> </a:t>
            </a:r>
            <a:r>
              <a:rPr lang="en-US" dirty="0" err="1"/>
              <a:t>hareketli</a:t>
            </a:r>
            <a:r>
              <a:rPr lang="en-US" dirty="0"/>
              <a:t> </a:t>
            </a:r>
            <a:r>
              <a:rPr lang="en-US" dirty="0" err="1"/>
              <a:t>arka</a:t>
            </a:r>
            <a:r>
              <a:rPr lang="en-US" dirty="0"/>
              <a:t> </a:t>
            </a:r>
            <a:r>
              <a:rPr lang="en-US" dirty="0" err="1"/>
              <a:t>planlar</a:t>
            </a:r>
            <a:r>
              <a:rPr lang="en-US" dirty="0"/>
              <a:t> </a:t>
            </a:r>
            <a:r>
              <a:rPr lang="en-US" dirty="0" err="1"/>
              <a:t>ekleyebilir</a:t>
            </a:r>
            <a:r>
              <a:rPr lang="en-US" dirty="0"/>
              <a:t> </a:t>
            </a:r>
            <a:r>
              <a:rPr lang="en-US" dirty="0" err="1"/>
              <a:t>ve</a:t>
            </a:r>
            <a:r>
              <a:rPr lang="en-US" dirty="0"/>
              <a:t> </a:t>
            </a:r>
            <a:r>
              <a:rPr lang="en-US" dirty="0" err="1"/>
              <a:t>kullanıcı</a:t>
            </a:r>
            <a:r>
              <a:rPr lang="en-US" dirty="0"/>
              <a:t> </a:t>
            </a:r>
            <a:r>
              <a:rPr lang="en-US" dirty="0" err="1"/>
              <a:t>için</a:t>
            </a:r>
            <a:r>
              <a:rPr lang="en-US" dirty="0"/>
              <a:t> </a:t>
            </a:r>
            <a:r>
              <a:rPr lang="en-US" dirty="0" err="1"/>
              <a:t>daha</a:t>
            </a:r>
            <a:r>
              <a:rPr lang="en-US" dirty="0"/>
              <a:t> </a:t>
            </a:r>
            <a:r>
              <a:rPr lang="en-US" dirty="0" err="1"/>
              <a:t>derin</a:t>
            </a:r>
            <a:r>
              <a:rPr lang="en-US" dirty="0"/>
              <a:t> </a:t>
            </a:r>
            <a:r>
              <a:rPr lang="en-US" dirty="0" err="1"/>
              <a:t>bir</a:t>
            </a:r>
            <a:r>
              <a:rPr lang="en-US" dirty="0"/>
              <a:t> </a:t>
            </a:r>
            <a:r>
              <a:rPr lang="en-US" dirty="0" err="1"/>
              <a:t>deneyim</a:t>
            </a:r>
            <a:r>
              <a:rPr lang="en-US" dirty="0"/>
              <a:t> </a:t>
            </a:r>
            <a:r>
              <a:rPr lang="en-US" dirty="0" err="1"/>
              <a:t>için</a:t>
            </a:r>
            <a:r>
              <a:rPr lang="en-US" dirty="0"/>
              <a:t> </a:t>
            </a:r>
            <a:r>
              <a:rPr lang="en-US" dirty="0" err="1"/>
              <a:t>ses</a:t>
            </a:r>
            <a:r>
              <a:rPr lang="en-US" dirty="0"/>
              <a:t> </a:t>
            </a:r>
            <a:r>
              <a:rPr lang="en-US" dirty="0" err="1"/>
              <a:t>ekleyebilirsiniz</a:t>
            </a:r>
            <a:r>
              <a:rPr lang="en-US" dirty="0"/>
              <a:t>. </a:t>
            </a:r>
            <a:r>
              <a:rPr lang="en-US" dirty="0" err="1"/>
              <a:t>Storyblocks</a:t>
            </a:r>
            <a:r>
              <a:rPr lang="en-US" dirty="0"/>
              <a:t> </a:t>
            </a:r>
            <a:r>
              <a:rPr lang="en-US" dirty="0" err="1"/>
              <a:t>aboneliği</a:t>
            </a:r>
            <a:r>
              <a:rPr lang="en-US" dirty="0"/>
              <a:t>, video </a:t>
            </a:r>
            <a:r>
              <a:rPr lang="en-US" dirty="0" err="1"/>
              <a:t>ve</a:t>
            </a:r>
            <a:r>
              <a:rPr lang="en-US" dirty="0"/>
              <a:t> </a:t>
            </a:r>
            <a:r>
              <a:rPr lang="en-US" dirty="0" err="1"/>
              <a:t>müzik</a:t>
            </a:r>
            <a:r>
              <a:rPr lang="en-US" dirty="0"/>
              <a:t> </a:t>
            </a:r>
            <a:r>
              <a:rPr lang="en-US" dirty="0" err="1"/>
              <a:t>kliplerini</a:t>
            </a:r>
            <a:r>
              <a:rPr lang="en-US" dirty="0"/>
              <a:t> </a:t>
            </a:r>
            <a:r>
              <a:rPr lang="en-US" dirty="0" err="1"/>
              <a:t>sonsuza</a:t>
            </a:r>
            <a:r>
              <a:rPr lang="en-US" dirty="0"/>
              <a:t> </a:t>
            </a:r>
            <a:r>
              <a:rPr lang="en-US" dirty="0" err="1"/>
              <a:t>kadar</a:t>
            </a:r>
            <a:r>
              <a:rPr lang="en-US" dirty="0"/>
              <a:t> </a:t>
            </a:r>
            <a:r>
              <a:rPr lang="en-US" dirty="0" err="1"/>
              <a:t>telifsiz</a:t>
            </a:r>
            <a:r>
              <a:rPr lang="en-US" dirty="0"/>
              <a:t> </a:t>
            </a:r>
            <a:r>
              <a:rPr lang="en-US" dirty="0" err="1"/>
              <a:t>olarak</a:t>
            </a:r>
            <a:r>
              <a:rPr lang="en-US" dirty="0"/>
              <a:t> </a:t>
            </a:r>
            <a:r>
              <a:rPr lang="en-US" dirty="0" err="1"/>
              <a:t>indirmeniz</a:t>
            </a:r>
            <a:r>
              <a:rPr lang="en-US" dirty="0"/>
              <a:t> </a:t>
            </a:r>
            <a:r>
              <a:rPr lang="en-US" dirty="0" err="1"/>
              <a:t>ve</a:t>
            </a:r>
            <a:r>
              <a:rPr lang="en-US" dirty="0"/>
              <a:t> </a:t>
            </a:r>
            <a:r>
              <a:rPr lang="en-US" dirty="0" err="1"/>
              <a:t>kullanmanız</a:t>
            </a:r>
            <a:r>
              <a:rPr lang="en-US" dirty="0"/>
              <a:t> </a:t>
            </a:r>
            <a:r>
              <a:rPr lang="en-US" dirty="0" err="1"/>
              <a:t>için</a:t>
            </a:r>
            <a:r>
              <a:rPr lang="en-US" dirty="0"/>
              <a:t> size </a:t>
            </a:r>
            <a:r>
              <a:rPr lang="en-US" dirty="0" err="1"/>
              <a:t>lisans</a:t>
            </a:r>
            <a:r>
              <a:rPr lang="en-US" dirty="0"/>
              <a:t> </a:t>
            </a:r>
            <a:r>
              <a:rPr lang="en-US" dirty="0" err="1"/>
              <a:t>verir</a:t>
            </a:r>
            <a:r>
              <a:rPr lang="en-US" dirty="0"/>
              <a:t>.</a:t>
            </a:r>
          </a:p>
          <a:p>
            <a:endParaRPr lang="tr-TR" dirty="0" smtClean="0"/>
          </a:p>
          <a:p>
            <a:r>
              <a:rPr lang="en-US" dirty="0" err="1" smtClean="0"/>
              <a:t>Storyblocks</a:t>
            </a:r>
            <a:r>
              <a:rPr lang="en-US" dirty="0" smtClean="0"/>
              <a:t> </a:t>
            </a:r>
            <a:r>
              <a:rPr lang="en-US" dirty="0" err="1"/>
              <a:t>ayrıca</a:t>
            </a:r>
            <a:r>
              <a:rPr lang="en-US" dirty="0"/>
              <a:t>, </a:t>
            </a:r>
            <a:r>
              <a:rPr lang="en-US" dirty="0" err="1"/>
              <a:t>stoklarıyla</a:t>
            </a:r>
            <a:r>
              <a:rPr lang="en-US" dirty="0"/>
              <a:t> </a:t>
            </a:r>
            <a:r>
              <a:rPr lang="en-US" dirty="0" err="1"/>
              <a:t>bir</a:t>
            </a:r>
            <a:r>
              <a:rPr lang="en-US" dirty="0"/>
              <a:t> video </a:t>
            </a:r>
            <a:r>
              <a:rPr lang="en-US" dirty="0" err="1"/>
              <a:t>oluşturmayı</a:t>
            </a:r>
            <a:r>
              <a:rPr lang="en-US" dirty="0"/>
              <a:t> </a:t>
            </a:r>
            <a:r>
              <a:rPr lang="en-US" dirty="0" err="1"/>
              <a:t>basit</a:t>
            </a:r>
            <a:r>
              <a:rPr lang="en-US" dirty="0"/>
              <a:t> </a:t>
            </a:r>
            <a:r>
              <a:rPr lang="en-US" dirty="0" err="1"/>
              <a:t>bir</a:t>
            </a:r>
            <a:r>
              <a:rPr lang="en-US" dirty="0"/>
              <a:t> </a:t>
            </a:r>
            <a:r>
              <a:rPr lang="en-US" dirty="0" err="1"/>
              <a:t>süreç</a:t>
            </a:r>
            <a:r>
              <a:rPr lang="en-US" dirty="0"/>
              <a:t> </a:t>
            </a:r>
            <a:r>
              <a:rPr lang="en-US" dirty="0" err="1"/>
              <a:t>haline</a:t>
            </a:r>
            <a:r>
              <a:rPr lang="en-US" dirty="0"/>
              <a:t> </a:t>
            </a:r>
            <a:r>
              <a:rPr lang="en-US" dirty="0" err="1"/>
              <a:t>getirmek</a:t>
            </a:r>
            <a:r>
              <a:rPr lang="en-US" dirty="0"/>
              <a:t> </a:t>
            </a:r>
            <a:r>
              <a:rPr lang="en-US" dirty="0" err="1"/>
              <a:t>için</a:t>
            </a:r>
            <a:r>
              <a:rPr lang="en-US" dirty="0"/>
              <a:t> </a:t>
            </a:r>
            <a:r>
              <a:rPr lang="en-US" dirty="0" err="1"/>
              <a:t>abonelikle</a:t>
            </a:r>
            <a:r>
              <a:rPr lang="en-US" dirty="0"/>
              <a:t> </a:t>
            </a:r>
            <a:r>
              <a:rPr lang="en-US" dirty="0" err="1"/>
              <a:t>birlikte</a:t>
            </a:r>
            <a:r>
              <a:rPr lang="en-US" dirty="0"/>
              <a:t> </a:t>
            </a:r>
            <a:r>
              <a:rPr lang="en-US" dirty="0" err="1"/>
              <a:t>ücretsiz</a:t>
            </a:r>
            <a:r>
              <a:rPr lang="en-US" dirty="0"/>
              <a:t> </a:t>
            </a:r>
            <a:r>
              <a:rPr lang="en-US" dirty="0" err="1"/>
              <a:t>olarak</a:t>
            </a:r>
            <a:r>
              <a:rPr lang="en-US" dirty="0"/>
              <a:t> </a:t>
            </a:r>
            <a:r>
              <a:rPr lang="en-US" dirty="0" err="1"/>
              <a:t>gelen</a:t>
            </a:r>
            <a:r>
              <a:rPr lang="en-US" dirty="0"/>
              <a:t>, </a:t>
            </a:r>
            <a:r>
              <a:rPr lang="en-US" dirty="0" err="1"/>
              <a:t>kullanımı</a:t>
            </a:r>
            <a:r>
              <a:rPr lang="en-US" dirty="0"/>
              <a:t> </a:t>
            </a:r>
            <a:r>
              <a:rPr lang="en-US" dirty="0" err="1"/>
              <a:t>kolay</a:t>
            </a:r>
            <a:r>
              <a:rPr lang="en-US" dirty="0"/>
              <a:t> </a:t>
            </a:r>
            <a:r>
              <a:rPr lang="en-US" dirty="0" err="1"/>
              <a:t>bir</a:t>
            </a:r>
            <a:r>
              <a:rPr lang="en-US" dirty="0"/>
              <a:t> video </a:t>
            </a:r>
            <a:r>
              <a:rPr lang="en-US" dirty="0" err="1"/>
              <a:t>düzenleyiciye</a:t>
            </a:r>
            <a:r>
              <a:rPr lang="en-US" dirty="0"/>
              <a:t> </a:t>
            </a:r>
            <a:r>
              <a:rPr lang="en-US" dirty="0" err="1"/>
              <a:t>sahiptir</a:t>
            </a:r>
            <a:r>
              <a:rPr lang="en-US" dirty="0"/>
              <a:t>. </a:t>
            </a:r>
            <a:r>
              <a:rPr lang="en-US" dirty="0" err="1"/>
              <a:t>İndirip</a:t>
            </a:r>
            <a:r>
              <a:rPr lang="en-US" dirty="0"/>
              <a:t> </a:t>
            </a:r>
            <a:r>
              <a:rPr lang="en-US" dirty="0" err="1"/>
              <a:t>paylaşabileceğiniz</a:t>
            </a:r>
            <a:r>
              <a:rPr lang="en-US" dirty="0"/>
              <a:t> </a:t>
            </a:r>
            <a:r>
              <a:rPr lang="en-US" dirty="0" err="1"/>
              <a:t>daha</a:t>
            </a:r>
            <a:r>
              <a:rPr lang="en-US" dirty="0"/>
              <a:t> </a:t>
            </a:r>
            <a:r>
              <a:rPr lang="en-US" dirty="0" err="1"/>
              <a:t>parlak</a:t>
            </a:r>
            <a:r>
              <a:rPr lang="en-US" dirty="0"/>
              <a:t> </a:t>
            </a:r>
            <a:r>
              <a:rPr lang="en-US" dirty="0" err="1"/>
              <a:t>bir</a:t>
            </a:r>
            <a:r>
              <a:rPr lang="en-US" dirty="0"/>
              <a:t> </a:t>
            </a:r>
            <a:r>
              <a:rPr lang="en-US" dirty="0" err="1"/>
              <a:t>ürün</a:t>
            </a:r>
            <a:r>
              <a:rPr lang="en-US" dirty="0"/>
              <a:t> </a:t>
            </a:r>
            <a:r>
              <a:rPr lang="en-US" dirty="0" err="1"/>
              <a:t>yapmak</a:t>
            </a:r>
            <a:r>
              <a:rPr lang="en-US" dirty="0"/>
              <a:t> </a:t>
            </a:r>
            <a:r>
              <a:rPr lang="en-US" dirty="0" err="1"/>
              <a:t>için</a:t>
            </a:r>
            <a:r>
              <a:rPr lang="en-US" dirty="0"/>
              <a:t> </a:t>
            </a:r>
            <a:r>
              <a:rPr lang="en-US" dirty="0" err="1"/>
              <a:t>logolar</a:t>
            </a:r>
            <a:r>
              <a:rPr lang="en-US" dirty="0"/>
              <a:t>, </a:t>
            </a:r>
            <a:r>
              <a:rPr lang="en-US" dirty="0" err="1"/>
              <a:t>animasyonlar</a:t>
            </a:r>
            <a:r>
              <a:rPr lang="en-US" dirty="0"/>
              <a:t> </a:t>
            </a:r>
            <a:r>
              <a:rPr lang="en-US" dirty="0" err="1"/>
              <a:t>ve</a:t>
            </a:r>
            <a:r>
              <a:rPr lang="en-US" dirty="0"/>
              <a:t> </a:t>
            </a:r>
            <a:r>
              <a:rPr lang="en-US" dirty="0" err="1"/>
              <a:t>renklerle</a:t>
            </a:r>
            <a:r>
              <a:rPr lang="en-US" dirty="0"/>
              <a:t> </a:t>
            </a:r>
            <a:r>
              <a:rPr lang="en-US" dirty="0" err="1"/>
              <a:t>özelleştirmenize</a:t>
            </a:r>
            <a:r>
              <a:rPr lang="en-US" dirty="0"/>
              <a:t> </a:t>
            </a:r>
            <a:r>
              <a:rPr lang="en-US" dirty="0" err="1"/>
              <a:t>olanak</a:t>
            </a:r>
            <a:r>
              <a:rPr lang="en-US" dirty="0"/>
              <a:t> </a:t>
            </a:r>
            <a:r>
              <a:rPr lang="en-US" dirty="0" err="1"/>
              <a:t>tanır</a:t>
            </a:r>
            <a:r>
              <a:rPr lang="en-US" dirty="0"/>
              <a:t>.</a:t>
            </a:r>
          </a:p>
          <a:p>
            <a:r>
              <a:rPr lang="en-US" dirty="0" smtClean="0"/>
              <a:t>. </a:t>
            </a:r>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err="1" smtClean="0"/>
              <a:t>Bir</a:t>
            </a:r>
            <a:r>
              <a:rPr lang="en-US" dirty="0" smtClean="0"/>
              <a:t> </a:t>
            </a:r>
            <a:r>
              <a:rPr lang="en-US" dirty="0" err="1"/>
              <a:t>milyonun</a:t>
            </a:r>
            <a:r>
              <a:rPr lang="en-US" dirty="0"/>
              <a:t> </a:t>
            </a:r>
            <a:r>
              <a:rPr lang="en-US" dirty="0" err="1"/>
              <a:t>üzerinde</a:t>
            </a:r>
            <a:r>
              <a:rPr lang="en-US" dirty="0"/>
              <a:t> </a:t>
            </a:r>
            <a:r>
              <a:rPr lang="en-US" dirty="0" err="1"/>
              <a:t>telifsiz</a:t>
            </a:r>
            <a:r>
              <a:rPr lang="en-US" dirty="0"/>
              <a:t> video </a:t>
            </a:r>
            <a:r>
              <a:rPr lang="en-US" dirty="0" err="1"/>
              <a:t>klip</a:t>
            </a:r>
            <a:r>
              <a:rPr lang="en-US" dirty="0"/>
              <a:t>, </a:t>
            </a:r>
            <a:r>
              <a:rPr lang="en-US" dirty="0" err="1"/>
              <a:t>şablon</a:t>
            </a:r>
            <a:r>
              <a:rPr lang="en-US" dirty="0"/>
              <a:t>, </a:t>
            </a:r>
            <a:r>
              <a:rPr lang="en-US" dirty="0" err="1"/>
              <a:t>müzik</a:t>
            </a:r>
            <a:r>
              <a:rPr lang="en-US" dirty="0"/>
              <a:t> </a:t>
            </a:r>
            <a:r>
              <a:rPr lang="en-US" dirty="0" err="1"/>
              <a:t>ve</a:t>
            </a:r>
            <a:r>
              <a:rPr lang="en-US" dirty="0"/>
              <a:t> </a:t>
            </a:r>
            <a:r>
              <a:rPr lang="en-US" dirty="0" err="1"/>
              <a:t>fotoğraftan</a:t>
            </a:r>
            <a:r>
              <a:rPr lang="en-US" dirty="0"/>
              <a:t> </a:t>
            </a:r>
            <a:r>
              <a:rPr lang="en-US" dirty="0" err="1"/>
              <a:t>oluşan</a:t>
            </a:r>
            <a:r>
              <a:rPr lang="en-US" dirty="0"/>
              <a:t> </a:t>
            </a:r>
            <a:r>
              <a:rPr lang="en-US" dirty="0" err="1"/>
              <a:t>bir</a:t>
            </a:r>
            <a:r>
              <a:rPr lang="en-US" dirty="0"/>
              <a:t> </a:t>
            </a:r>
            <a:r>
              <a:rPr lang="en-US" dirty="0" err="1"/>
              <a:t>kitaplığın</a:t>
            </a:r>
            <a:r>
              <a:rPr lang="en-US" dirty="0"/>
              <a:t> </a:t>
            </a:r>
            <a:r>
              <a:rPr lang="en-US" dirty="0" err="1"/>
              <a:t>yanı</a:t>
            </a:r>
            <a:r>
              <a:rPr lang="en-US" dirty="0"/>
              <a:t> </a:t>
            </a:r>
            <a:r>
              <a:rPr lang="en-US" dirty="0" err="1"/>
              <a:t>sıra</a:t>
            </a:r>
            <a:r>
              <a:rPr lang="en-US" dirty="0"/>
              <a:t> </a:t>
            </a:r>
            <a:r>
              <a:rPr lang="en-US" dirty="0" err="1"/>
              <a:t>kullanımı</a:t>
            </a:r>
            <a:r>
              <a:rPr lang="en-US" dirty="0"/>
              <a:t> </a:t>
            </a:r>
            <a:r>
              <a:rPr lang="en-US" dirty="0" err="1"/>
              <a:t>kolay</a:t>
            </a:r>
            <a:r>
              <a:rPr lang="en-US" dirty="0"/>
              <a:t> </a:t>
            </a:r>
            <a:r>
              <a:rPr lang="en-US" dirty="0" err="1"/>
              <a:t>bir</a:t>
            </a:r>
            <a:r>
              <a:rPr lang="en-US" dirty="0"/>
              <a:t> video </a:t>
            </a:r>
            <a:r>
              <a:rPr lang="en-US" dirty="0" err="1"/>
              <a:t>düzenleyici</a:t>
            </a:r>
            <a:r>
              <a:rPr lang="en-US" dirty="0"/>
              <a:t>.</a:t>
            </a:r>
            <a:endParaRPr lang="en-US" dirty="0"/>
          </a:p>
          <a:p>
            <a:endParaRPr lang="en-US" dirty="0"/>
          </a:p>
        </p:txBody>
      </p:sp>
      <p:pic>
        <p:nvPicPr>
          <p:cNvPr id="9" name="Picture Placeholder 8">
            <a:extLst>
              <a:ext uri="{FF2B5EF4-FFF2-40B4-BE49-F238E27FC236}">
                <a16:creationId xmlns="" xmlns:a16="http://schemas.microsoft.com/office/drawing/2014/main" id="{E600C86B-6D89-452D-21FD-1BA499EC7AAC}"/>
              </a:ext>
            </a:extLst>
          </p:cNvPr>
          <p:cNvPicPr>
            <a:picLocks noGrp="1" noChangeAspect="1"/>
          </p:cNvPicPr>
          <p:nvPr>
            <p:ph type="pic" sz="quarter" idx="25"/>
          </p:nvPr>
        </p:nvPicPr>
        <p:blipFill rotWithShape="1">
          <a:blip r:embed="rId5" cstate="screen">
            <a:extLst>
              <a:ext uri="{28A0092B-C50C-407E-A947-70E740481C1C}">
                <a14:useLocalDpi xmlns:a14="http://schemas.microsoft.com/office/drawing/2010/main"/>
              </a:ext>
            </a:extLst>
          </a:blip>
          <a:srcRect l="-918"/>
          <a:stretch/>
        </p:blipFill>
        <p:spPr>
          <a:xfrm>
            <a:off x="-1469" y="7228515"/>
            <a:ext cx="3657600" cy="2795588"/>
          </a:xfrm>
        </p:spPr>
      </p:pic>
    </p:spTree>
    <p:extLst>
      <p:ext uri="{BB962C8B-B14F-4D97-AF65-F5344CB8AC3E}">
        <p14:creationId xmlns:p14="http://schemas.microsoft.com/office/powerpoint/2010/main" val="29074642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smtClean="0"/>
              <a:t>Lens </a:t>
            </a:r>
            <a:r>
              <a:rPr lang="en-US" cap="all" dirty="0" err="1"/>
              <a:t>Studio’yu</a:t>
            </a:r>
            <a:r>
              <a:rPr lang="en-US" cap="all" dirty="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Lens Studio</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028469" cy="419355"/>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41274"/>
            <a:ext cx="1984571" cy="735460"/>
          </a:xfrm>
        </p:spPr>
        <p:txBody>
          <a:bodyPr/>
          <a:lstStyle/>
          <a:p>
            <a:r>
              <a:rPr lang="en-US" cap="all" dirty="0" smtClean="0"/>
              <a:t>Lens </a:t>
            </a:r>
            <a:r>
              <a:rPr lang="en-US" cap="all" dirty="0" err="1"/>
              <a:t>Studio’yu</a:t>
            </a:r>
            <a:r>
              <a:rPr lang="en-US" cap="all" dirty="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20</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960047"/>
            <a:ext cx="2784501" cy="3061569"/>
          </a:xfrm>
        </p:spPr>
        <p:txBody>
          <a:bodyPr/>
          <a:lstStyle/>
          <a:p>
            <a:r>
              <a:rPr lang="en-US" dirty="0" err="1" smtClean="0"/>
              <a:t>Düzenleme</a:t>
            </a:r>
            <a:r>
              <a:rPr lang="en-US" dirty="0" smtClean="0"/>
              <a:t> </a:t>
            </a:r>
            <a:r>
              <a:rPr lang="en-US" dirty="0" err="1"/>
              <a:t>araçlarına</a:t>
            </a:r>
            <a:r>
              <a:rPr lang="en-US" dirty="0"/>
              <a:t> </a:t>
            </a:r>
            <a:r>
              <a:rPr lang="en-US" dirty="0" err="1"/>
              <a:t>alışmak</a:t>
            </a:r>
            <a:r>
              <a:rPr lang="en-US" dirty="0"/>
              <a:t> </a:t>
            </a:r>
            <a:r>
              <a:rPr lang="en-US" dirty="0" err="1"/>
              <a:t>için</a:t>
            </a:r>
            <a:r>
              <a:rPr lang="en-US" dirty="0"/>
              <a:t> </a:t>
            </a:r>
            <a:r>
              <a:rPr lang="en-US" dirty="0" err="1"/>
              <a:t>biraz</a:t>
            </a:r>
            <a:r>
              <a:rPr lang="en-US" dirty="0"/>
              <a:t> </a:t>
            </a:r>
            <a:r>
              <a:rPr lang="en-US" dirty="0" err="1"/>
              <a:t>zamana</a:t>
            </a:r>
            <a:r>
              <a:rPr lang="en-US" dirty="0"/>
              <a:t> </a:t>
            </a:r>
            <a:r>
              <a:rPr lang="en-US" dirty="0" err="1"/>
              <a:t>ihtiyacınız</a:t>
            </a:r>
            <a:r>
              <a:rPr lang="en-US" dirty="0"/>
              <a:t> </a:t>
            </a:r>
            <a:r>
              <a:rPr lang="en-US" dirty="0" err="1"/>
              <a:t>olacak</a:t>
            </a:r>
            <a:r>
              <a:rPr lang="en-US" dirty="0"/>
              <a:t>, </a:t>
            </a:r>
            <a:r>
              <a:rPr lang="en-US" dirty="0" err="1"/>
              <a:t>ancak</a:t>
            </a:r>
            <a:r>
              <a:rPr lang="en-US" dirty="0"/>
              <a:t> Lens </a:t>
            </a:r>
            <a:r>
              <a:rPr lang="en-US" dirty="0" err="1"/>
              <a:t>Studio'nun</a:t>
            </a:r>
            <a:r>
              <a:rPr lang="en-US" dirty="0"/>
              <a:t> </a:t>
            </a:r>
            <a:r>
              <a:rPr lang="en-US" dirty="0" err="1"/>
              <a:t>başlamanıza</a:t>
            </a:r>
            <a:r>
              <a:rPr lang="en-US" dirty="0"/>
              <a:t> </a:t>
            </a:r>
            <a:r>
              <a:rPr lang="en-US" dirty="0" err="1"/>
              <a:t>ve</a:t>
            </a:r>
            <a:r>
              <a:rPr lang="en-US" dirty="0"/>
              <a:t> </a:t>
            </a:r>
            <a:r>
              <a:rPr lang="en-US" dirty="0" err="1"/>
              <a:t>bunun</a:t>
            </a:r>
            <a:r>
              <a:rPr lang="en-US" dirty="0"/>
              <a:t> </a:t>
            </a:r>
            <a:r>
              <a:rPr lang="en-US" dirty="0" err="1"/>
              <a:t>sizin</a:t>
            </a:r>
            <a:r>
              <a:rPr lang="en-US" dirty="0"/>
              <a:t> </a:t>
            </a:r>
            <a:r>
              <a:rPr lang="en-US" dirty="0" err="1"/>
              <a:t>için</a:t>
            </a:r>
            <a:r>
              <a:rPr lang="en-US" dirty="0"/>
              <a:t> </a:t>
            </a:r>
            <a:r>
              <a:rPr lang="en-US" dirty="0" err="1"/>
              <a:t>uygun</a:t>
            </a:r>
            <a:r>
              <a:rPr lang="en-US" dirty="0"/>
              <a:t> </a:t>
            </a:r>
            <a:r>
              <a:rPr lang="en-US" dirty="0" err="1"/>
              <a:t>olup</a:t>
            </a:r>
            <a:r>
              <a:rPr lang="en-US" dirty="0"/>
              <a:t> </a:t>
            </a:r>
            <a:r>
              <a:rPr lang="en-US" dirty="0" err="1"/>
              <a:t>olmadığını</a:t>
            </a:r>
            <a:r>
              <a:rPr lang="en-US" dirty="0"/>
              <a:t> </a:t>
            </a:r>
            <a:r>
              <a:rPr lang="en-US" dirty="0" err="1"/>
              <a:t>görmenize</a:t>
            </a:r>
            <a:r>
              <a:rPr lang="en-US" dirty="0"/>
              <a:t> </a:t>
            </a:r>
            <a:r>
              <a:rPr lang="en-US" dirty="0" err="1"/>
              <a:t>yardımcı</a:t>
            </a:r>
            <a:r>
              <a:rPr lang="en-US" dirty="0"/>
              <a:t> </a:t>
            </a:r>
            <a:r>
              <a:rPr lang="en-US" dirty="0" err="1"/>
              <a:t>olacak</a:t>
            </a:r>
            <a:r>
              <a:rPr lang="en-US" dirty="0"/>
              <a:t> </a:t>
            </a:r>
            <a:r>
              <a:rPr lang="en-US" dirty="0" err="1"/>
              <a:t>şablonları</a:t>
            </a:r>
            <a:r>
              <a:rPr lang="en-US" dirty="0"/>
              <a:t> </a:t>
            </a:r>
            <a:r>
              <a:rPr lang="en-US" dirty="0" err="1"/>
              <a:t>ve</a:t>
            </a:r>
            <a:r>
              <a:rPr lang="en-US" dirty="0"/>
              <a:t> </a:t>
            </a:r>
            <a:r>
              <a:rPr lang="en-US" dirty="0" err="1"/>
              <a:t>kılavuzları</a:t>
            </a:r>
            <a:r>
              <a:rPr lang="en-US" dirty="0"/>
              <a:t> var.</a:t>
            </a:r>
            <a:endParaRPr lang="en-US" dirty="0"/>
          </a:p>
          <a:p>
            <a:r>
              <a:rPr lang="en-US" dirty="0"/>
              <a:t> </a:t>
            </a:r>
          </a:p>
          <a:p>
            <a:r>
              <a:rPr lang="tr-TR" dirty="0" smtClean="0"/>
              <a:t>Tanıtım </a:t>
            </a:r>
            <a:r>
              <a:rPr lang="en-US" dirty="0" smtClean="0"/>
              <a:t>Video</a:t>
            </a:r>
            <a:r>
              <a:rPr lang="tr-TR" dirty="0" smtClean="0"/>
              <a:t>su</a:t>
            </a:r>
            <a:r>
              <a:rPr lang="en-US" dirty="0" smtClean="0"/>
              <a:t>: </a:t>
            </a:r>
            <a:r>
              <a:rPr lang="en-US" dirty="0">
                <a:solidFill>
                  <a:srgbClr val="E43794"/>
                </a:solidFill>
                <a:hlinkClick r:id="rId3">
                  <a:extLst>
                    <a:ext uri="{A12FA001-AC4F-418D-AE19-62706E023703}">
                      <ahyp:hlinkClr xmlns="" xmlns:ahyp="http://schemas.microsoft.com/office/drawing/2018/hyperlinkcolor" val="tx"/>
                    </a:ext>
                  </a:extLst>
                </a:hlinkClick>
              </a:rPr>
              <a:t>Lens Studio Overview</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err="1" smtClean="0"/>
              <a:t>Artırılmış</a:t>
            </a:r>
            <a:r>
              <a:rPr lang="en-US" dirty="0" smtClean="0"/>
              <a:t> </a:t>
            </a:r>
            <a:r>
              <a:rPr lang="en-US" dirty="0" err="1"/>
              <a:t>gerçeklik</a:t>
            </a:r>
            <a:r>
              <a:rPr lang="en-US" dirty="0"/>
              <a:t>, </a:t>
            </a:r>
            <a:r>
              <a:rPr lang="en-US" dirty="0" err="1"/>
              <a:t>Snapchat'in</a:t>
            </a:r>
            <a:r>
              <a:rPr lang="en-US" dirty="0"/>
              <a:t> </a:t>
            </a:r>
            <a:r>
              <a:rPr lang="en-US" dirty="0" err="1"/>
              <a:t>kalbidir</a:t>
            </a:r>
            <a:r>
              <a:rPr lang="en-US" dirty="0"/>
              <a:t> </a:t>
            </a:r>
            <a:r>
              <a:rPr lang="en-US" dirty="0" err="1"/>
              <a:t>ve</a:t>
            </a:r>
            <a:r>
              <a:rPr lang="en-US" dirty="0"/>
              <a:t> </a:t>
            </a:r>
            <a:r>
              <a:rPr lang="en-US" dirty="0" err="1"/>
              <a:t>Snapchat</a:t>
            </a:r>
            <a:r>
              <a:rPr lang="en-US" dirty="0"/>
              <a:t> </a:t>
            </a:r>
            <a:r>
              <a:rPr lang="en-US" dirty="0" err="1"/>
              <a:t>kullanıcılarının</a:t>
            </a:r>
            <a:r>
              <a:rPr lang="en-US" dirty="0"/>
              <a:t> %75'inden </a:t>
            </a:r>
            <a:r>
              <a:rPr lang="en-US" dirty="0" err="1"/>
              <a:t>fazlası</a:t>
            </a:r>
            <a:r>
              <a:rPr lang="en-US" dirty="0"/>
              <a:t>, her </a:t>
            </a:r>
            <a:r>
              <a:rPr lang="en-US" dirty="0" err="1"/>
              <a:t>gün</a:t>
            </a:r>
            <a:r>
              <a:rPr lang="en-US" dirty="0"/>
              <a:t> </a:t>
            </a:r>
            <a:r>
              <a:rPr lang="en-US" dirty="0" err="1"/>
              <a:t>iletişim</a:t>
            </a:r>
            <a:r>
              <a:rPr lang="en-US" dirty="0"/>
              <a:t> </a:t>
            </a:r>
            <a:r>
              <a:rPr lang="en-US" dirty="0" err="1"/>
              <a:t>kurmak</a:t>
            </a:r>
            <a:r>
              <a:rPr lang="en-US" dirty="0"/>
              <a:t>, </a:t>
            </a:r>
            <a:r>
              <a:rPr lang="en-US" dirty="0" err="1"/>
              <a:t>oynamak</a:t>
            </a:r>
            <a:r>
              <a:rPr lang="en-US" dirty="0"/>
              <a:t> </a:t>
            </a:r>
            <a:r>
              <a:rPr lang="en-US" dirty="0" err="1"/>
              <a:t>ve</a:t>
            </a:r>
            <a:r>
              <a:rPr lang="en-US" dirty="0"/>
              <a:t> </a:t>
            </a:r>
            <a:r>
              <a:rPr lang="en-US" dirty="0" err="1"/>
              <a:t>öğrenmek</a:t>
            </a:r>
            <a:r>
              <a:rPr lang="en-US" dirty="0"/>
              <a:t> </a:t>
            </a:r>
            <a:r>
              <a:rPr lang="en-US" dirty="0" err="1"/>
              <a:t>için</a:t>
            </a:r>
            <a:r>
              <a:rPr lang="en-US" dirty="0"/>
              <a:t> </a:t>
            </a:r>
            <a:r>
              <a:rPr lang="en-US" dirty="0" err="1"/>
              <a:t>artırılmış</a:t>
            </a:r>
            <a:r>
              <a:rPr lang="en-US" dirty="0"/>
              <a:t> </a:t>
            </a:r>
            <a:r>
              <a:rPr lang="en-US" dirty="0" err="1"/>
              <a:t>gerçeklik</a:t>
            </a:r>
            <a:r>
              <a:rPr lang="en-US" dirty="0"/>
              <a:t> </a:t>
            </a:r>
            <a:r>
              <a:rPr lang="en-US" dirty="0" err="1"/>
              <a:t>özelliklerini</a:t>
            </a:r>
            <a:r>
              <a:rPr lang="en-US" dirty="0"/>
              <a:t> </a:t>
            </a:r>
            <a:r>
              <a:rPr lang="en-US" dirty="0" err="1"/>
              <a:t>kullanır</a:t>
            </a:r>
            <a:r>
              <a:rPr lang="en-US" dirty="0"/>
              <a:t>. Bu, Lens </a:t>
            </a:r>
            <a:r>
              <a:rPr lang="en-US" dirty="0" err="1"/>
              <a:t>Studio'yu</a:t>
            </a:r>
            <a:r>
              <a:rPr lang="en-US" dirty="0"/>
              <a:t> </a:t>
            </a:r>
            <a:r>
              <a:rPr lang="en-US" dirty="0" err="1"/>
              <a:t>tipik</a:t>
            </a:r>
            <a:r>
              <a:rPr lang="en-US" dirty="0"/>
              <a:t> </a:t>
            </a:r>
            <a:r>
              <a:rPr lang="en-US" dirty="0" err="1"/>
              <a:t>olarak</a:t>
            </a:r>
            <a:r>
              <a:rPr lang="en-US" dirty="0"/>
              <a:t> </a:t>
            </a:r>
            <a:r>
              <a:rPr lang="en-US" dirty="0" err="1"/>
              <a:t>daha</a:t>
            </a:r>
            <a:r>
              <a:rPr lang="en-US" dirty="0"/>
              <a:t> </a:t>
            </a:r>
            <a:r>
              <a:rPr lang="en-US" dirty="0" err="1"/>
              <a:t>genç</a:t>
            </a:r>
            <a:r>
              <a:rPr lang="en-US" dirty="0"/>
              <a:t> </a:t>
            </a:r>
            <a:r>
              <a:rPr lang="en-US" dirty="0" err="1"/>
              <a:t>dijital</a:t>
            </a:r>
            <a:r>
              <a:rPr lang="en-US" dirty="0"/>
              <a:t> </a:t>
            </a:r>
            <a:r>
              <a:rPr lang="en-US" dirty="0" err="1"/>
              <a:t>yerliler</a:t>
            </a:r>
            <a:r>
              <a:rPr lang="en-US" dirty="0"/>
              <a:t> </a:t>
            </a:r>
            <a:r>
              <a:rPr lang="en-US" dirty="0" err="1"/>
              <a:t>olan</a:t>
            </a:r>
            <a:r>
              <a:rPr lang="en-US" dirty="0"/>
              <a:t> </a:t>
            </a:r>
            <a:r>
              <a:rPr lang="en-US" dirty="0" err="1"/>
              <a:t>ve</a:t>
            </a:r>
            <a:r>
              <a:rPr lang="en-US" dirty="0"/>
              <a:t> </a:t>
            </a:r>
            <a:r>
              <a:rPr lang="en-US" dirty="0" err="1"/>
              <a:t>dijital</a:t>
            </a:r>
            <a:r>
              <a:rPr lang="en-US" dirty="0"/>
              <a:t> </a:t>
            </a:r>
            <a:r>
              <a:rPr lang="en-US" dirty="0" err="1"/>
              <a:t>deneyimlerine</a:t>
            </a:r>
            <a:r>
              <a:rPr lang="en-US" dirty="0"/>
              <a:t> </a:t>
            </a:r>
            <a:r>
              <a:rPr lang="en-US" dirty="0" err="1"/>
              <a:t>ilişkin</a:t>
            </a:r>
            <a:r>
              <a:rPr lang="en-US" dirty="0"/>
              <a:t> </a:t>
            </a:r>
            <a:r>
              <a:rPr lang="en-US" dirty="0" err="1"/>
              <a:t>tipik</a:t>
            </a:r>
            <a:r>
              <a:rPr lang="en-US" dirty="0"/>
              <a:t> </a:t>
            </a:r>
            <a:r>
              <a:rPr lang="en-US" dirty="0" err="1"/>
              <a:t>eski</a:t>
            </a:r>
            <a:r>
              <a:rPr lang="en-US" dirty="0"/>
              <a:t> </a:t>
            </a:r>
            <a:r>
              <a:rPr lang="en-US" dirty="0" err="1"/>
              <a:t>miras</a:t>
            </a:r>
            <a:r>
              <a:rPr lang="en-US" dirty="0"/>
              <a:t> </a:t>
            </a:r>
            <a:r>
              <a:rPr lang="en-US" dirty="0" err="1"/>
              <a:t>izleyicilerinden</a:t>
            </a:r>
            <a:r>
              <a:rPr lang="en-US" dirty="0"/>
              <a:t> </a:t>
            </a:r>
            <a:r>
              <a:rPr lang="en-US" dirty="0" err="1"/>
              <a:t>daha</a:t>
            </a:r>
            <a:r>
              <a:rPr lang="en-US" dirty="0"/>
              <a:t> </a:t>
            </a:r>
            <a:r>
              <a:rPr lang="en-US" dirty="0" err="1"/>
              <a:t>karmaşık</a:t>
            </a:r>
            <a:r>
              <a:rPr lang="en-US" dirty="0"/>
              <a:t> </a:t>
            </a:r>
            <a:r>
              <a:rPr lang="en-US" dirty="0" err="1"/>
              <a:t>beklentilere</a:t>
            </a:r>
            <a:r>
              <a:rPr lang="en-US" dirty="0"/>
              <a:t> </a:t>
            </a:r>
            <a:r>
              <a:rPr lang="en-US" dirty="0" err="1"/>
              <a:t>sahip</a:t>
            </a:r>
            <a:r>
              <a:rPr lang="en-US" dirty="0"/>
              <a:t> </a:t>
            </a:r>
            <a:r>
              <a:rPr lang="en-US" dirty="0" err="1"/>
              <a:t>Snapchat</a:t>
            </a:r>
            <a:r>
              <a:rPr lang="en-US" dirty="0"/>
              <a:t> </a:t>
            </a:r>
            <a:r>
              <a:rPr lang="en-US" dirty="0" err="1"/>
              <a:t>izleyicileriyle</a:t>
            </a:r>
            <a:r>
              <a:rPr lang="en-US" dirty="0"/>
              <a:t> </a:t>
            </a:r>
            <a:r>
              <a:rPr lang="en-US" dirty="0" err="1"/>
              <a:t>etkileşim</a:t>
            </a:r>
            <a:r>
              <a:rPr lang="en-US" dirty="0"/>
              <a:t> </a:t>
            </a:r>
            <a:r>
              <a:rPr lang="en-US" dirty="0" err="1"/>
              <a:t>kurmanın</a:t>
            </a:r>
            <a:r>
              <a:rPr lang="en-US" dirty="0"/>
              <a:t> </a:t>
            </a:r>
            <a:r>
              <a:rPr lang="en-US" dirty="0" err="1"/>
              <a:t>iyi</a:t>
            </a:r>
            <a:r>
              <a:rPr lang="en-US" dirty="0"/>
              <a:t> </a:t>
            </a:r>
            <a:r>
              <a:rPr lang="en-US" dirty="0" err="1"/>
              <a:t>bir</a:t>
            </a:r>
            <a:r>
              <a:rPr lang="en-US" dirty="0"/>
              <a:t> </a:t>
            </a:r>
            <a:r>
              <a:rPr lang="en-US" dirty="0" err="1"/>
              <a:t>yolu</a:t>
            </a:r>
            <a:r>
              <a:rPr lang="en-US" dirty="0"/>
              <a:t> </a:t>
            </a:r>
            <a:r>
              <a:rPr lang="en-US" dirty="0" err="1"/>
              <a:t>haline</a:t>
            </a:r>
            <a:r>
              <a:rPr lang="en-US" dirty="0"/>
              <a:t> </a:t>
            </a:r>
            <a:r>
              <a:rPr lang="en-US" dirty="0" err="1"/>
              <a:t>getiriyor</a:t>
            </a:r>
            <a:r>
              <a:rPr lang="en-US" dirty="0"/>
              <a:t>. </a:t>
            </a:r>
            <a:r>
              <a:rPr lang="en-US" dirty="0" err="1"/>
              <a:t>Akıllı</a:t>
            </a:r>
            <a:r>
              <a:rPr lang="en-US" dirty="0"/>
              <a:t> </a:t>
            </a:r>
            <a:r>
              <a:rPr lang="en-US" dirty="0" err="1"/>
              <a:t>telefonlar</a:t>
            </a:r>
            <a:r>
              <a:rPr lang="en-US" dirty="0"/>
              <a:t> </a:t>
            </a:r>
            <a:r>
              <a:rPr lang="en-US" dirty="0" err="1"/>
              <a:t>tarafından</a:t>
            </a:r>
            <a:r>
              <a:rPr lang="en-US" dirty="0"/>
              <a:t> </a:t>
            </a:r>
            <a:r>
              <a:rPr lang="en-US" dirty="0" err="1"/>
              <a:t>paylaşılan</a:t>
            </a:r>
            <a:r>
              <a:rPr lang="en-US" dirty="0"/>
              <a:t> </a:t>
            </a:r>
            <a:r>
              <a:rPr lang="en-US" dirty="0" err="1"/>
              <a:t>yüzlerin</a:t>
            </a:r>
            <a:r>
              <a:rPr lang="en-US" dirty="0"/>
              <a:t> </a:t>
            </a:r>
            <a:r>
              <a:rPr lang="en-US" dirty="0" err="1"/>
              <a:t>fotoğraflarında</a:t>
            </a:r>
            <a:r>
              <a:rPr lang="en-US" dirty="0"/>
              <a:t> </a:t>
            </a:r>
            <a:r>
              <a:rPr lang="en-US" dirty="0" err="1"/>
              <a:t>tipik</a:t>
            </a:r>
            <a:r>
              <a:rPr lang="en-US" dirty="0"/>
              <a:t> </a:t>
            </a:r>
            <a:r>
              <a:rPr lang="en-US" dirty="0" err="1"/>
              <a:t>komik</a:t>
            </a:r>
            <a:r>
              <a:rPr lang="en-US" dirty="0"/>
              <a:t> </a:t>
            </a:r>
            <a:r>
              <a:rPr lang="en-US" dirty="0" err="1"/>
              <a:t>bindirmeleri</a:t>
            </a:r>
            <a:r>
              <a:rPr lang="en-US" dirty="0"/>
              <a:t> </a:t>
            </a:r>
            <a:r>
              <a:rPr lang="en-US" dirty="0" err="1"/>
              <a:t>görmüşsünüzdür</a:t>
            </a:r>
            <a:r>
              <a:rPr lang="en-US" dirty="0"/>
              <a:t>. </a:t>
            </a:r>
            <a:r>
              <a:rPr lang="en-US" dirty="0" err="1"/>
              <a:t>Ancak</a:t>
            </a:r>
            <a:r>
              <a:rPr lang="en-US" dirty="0"/>
              <a:t> </a:t>
            </a:r>
            <a:r>
              <a:rPr lang="en-US" dirty="0" err="1"/>
              <a:t>bir</a:t>
            </a:r>
            <a:r>
              <a:rPr lang="en-US" dirty="0"/>
              <a:t> </a:t>
            </a:r>
            <a:r>
              <a:rPr lang="en-US" dirty="0" err="1"/>
              <a:t>miras</a:t>
            </a:r>
            <a:r>
              <a:rPr lang="en-US" dirty="0"/>
              <a:t> </a:t>
            </a:r>
            <a:r>
              <a:rPr lang="en-US" dirty="0" err="1"/>
              <a:t>hikayesi</a:t>
            </a:r>
            <a:r>
              <a:rPr lang="en-US" dirty="0"/>
              <a:t> </a:t>
            </a:r>
            <a:r>
              <a:rPr lang="en-US" dirty="0" err="1"/>
              <a:t>anlatan</a:t>
            </a:r>
            <a:r>
              <a:rPr lang="en-US" dirty="0"/>
              <a:t> </a:t>
            </a:r>
            <a:r>
              <a:rPr lang="en-US" dirty="0" err="1"/>
              <a:t>artırılmış</a:t>
            </a:r>
            <a:r>
              <a:rPr lang="en-US" dirty="0"/>
              <a:t> </a:t>
            </a:r>
            <a:r>
              <a:rPr lang="en-US" dirty="0" err="1"/>
              <a:t>gerçeklik</a:t>
            </a:r>
            <a:r>
              <a:rPr lang="en-US" dirty="0"/>
              <a:t> </a:t>
            </a:r>
            <a:r>
              <a:rPr lang="en-US" dirty="0" err="1"/>
              <a:t>kaplamaları</a:t>
            </a:r>
            <a:r>
              <a:rPr lang="en-US" dirty="0"/>
              <a:t> (</a:t>
            </a:r>
            <a:r>
              <a:rPr lang="en-US" dirty="0" err="1"/>
              <a:t>lensler</a:t>
            </a:r>
            <a:r>
              <a:rPr lang="en-US" dirty="0"/>
              <a:t>) </a:t>
            </a:r>
            <a:r>
              <a:rPr lang="en-US" dirty="0" err="1"/>
              <a:t>oluşturmanın</a:t>
            </a:r>
            <a:r>
              <a:rPr lang="en-US" dirty="0"/>
              <a:t> </a:t>
            </a:r>
            <a:r>
              <a:rPr lang="en-US" dirty="0" err="1"/>
              <a:t>birçok</a:t>
            </a:r>
            <a:r>
              <a:rPr lang="en-US" dirty="0"/>
              <a:t> </a:t>
            </a:r>
            <a:r>
              <a:rPr lang="en-US" dirty="0" err="1"/>
              <a:t>farklı</a:t>
            </a:r>
            <a:r>
              <a:rPr lang="en-US" dirty="0"/>
              <a:t> </a:t>
            </a:r>
            <a:r>
              <a:rPr lang="en-US" dirty="0" err="1"/>
              <a:t>yolu</a:t>
            </a:r>
            <a:r>
              <a:rPr lang="en-US" dirty="0"/>
              <a:t> </a:t>
            </a:r>
            <a:r>
              <a:rPr lang="en-US" dirty="0" err="1"/>
              <a:t>vardır</a:t>
            </a:r>
            <a:r>
              <a:rPr lang="en-US" dirty="0"/>
              <a:t> </a:t>
            </a:r>
            <a:r>
              <a:rPr lang="en-US" dirty="0" err="1"/>
              <a:t>ve</a:t>
            </a:r>
            <a:r>
              <a:rPr lang="en-US" dirty="0"/>
              <a:t> </a:t>
            </a:r>
            <a:r>
              <a:rPr lang="en-US" dirty="0" err="1"/>
              <a:t>biraz</a:t>
            </a:r>
            <a:r>
              <a:rPr lang="en-US" dirty="0"/>
              <a:t> </a:t>
            </a:r>
            <a:r>
              <a:rPr lang="en-US" dirty="0" err="1"/>
              <a:t>hayal</a:t>
            </a:r>
            <a:r>
              <a:rPr lang="en-US" dirty="0"/>
              <a:t> </a:t>
            </a:r>
            <a:r>
              <a:rPr lang="en-US" dirty="0" err="1"/>
              <a:t>gücü</a:t>
            </a:r>
            <a:r>
              <a:rPr lang="en-US" dirty="0"/>
              <a:t> </a:t>
            </a:r>
            <a:r>
              <a:rPr lang="en-US" dirty="0" err="1"/>
              <a:t>ile</a:t>
            </a:r>
            <a:r>
              <a:rPr lang="en-US" dirty="0"/>
              <a:t> </a:t>
            </a:r>
            <a:r>
              <a:rPr lang="en-US" dirty="0" err="1"/>
              <a:t>tüm</a:t>
            </a:r>
            <a:r>
              <a:rPr lang="en-US" dirty="0"/>
              <a:t> </a:t>
            </a:r>
            <a:r>
              <a:rPr lang="en-US" dirty="0" err="1"/>
              <a:t>dünyadaki</a:t>
            </a:r>
            <a:r>
              <a:rPr lang="en-US" dirty="0"/>
              <a:t> </a:t>
            </a:r>
            <a:r>
              <a:rPr lang="en-US" dirty="0" err="1"/>
              <a:t>Snapchat</a:t>
            </a:r>
            <a:r>
              <a:rPr lang="en-US" dirty="0"/>
              <a:t> </a:t>
            </a:r>
            <a:r>
              <a:rPr lang="en-US" dirty="0" err="1"/>
              <a:t>izleyicilerine</a:t>
            </a:r>
            <a:r>
              <a:rPr lang="en-US" dirty="0"/>
              <a:t> </a:t>
            </a:r>
            <a:r>
              <a:rPr lang="en-US" dirty="0" err="1"/>
              <a:t>ulaşabilirsiniz</a:t>
            </a:r>
            <a:r>
              <a:rPr lang="en-US" dirty="0"/>
              <a:t>.</a:t>
            </a:r>
            <a:endParaRPr lang="en-US" dirty="0"/>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a:t>Lens Studio </a:t>
            </a:r>
            <a:r>
              <a:rPr lang="en-US" dirty="0" err="1"/>
              <a:t>sürükleyici</a:t>
            </a:r>
            <a:r>
              <a:rPr lang="en-US" dirty="0"/>
              <a:t> </a:t>
            </a:r>
            <a:r>
              <a:rPr lang="en-US" dirty="0" err="1"/>
              <a:t>içerik</a:t>
            </a:r>
            <a:r>
              <a:rPr lang="en-US" dirty="0"/>
              <a:t> </a:t>
            </a:r>
            <a:r>
              <a:rPr lang="en-US" dirty="0" err="1"/>
              <a:t>için</a:t>
            </a:r>
            <a:r>
              <a:rPr lang="en-US" dirty="0"/>
              <a:t> 3B </a:t>
            </a:r>
            <a:r>
              <a:rPr lang="en-US" dirty="0" err="1"/>
              <a:t>artırılmış</a:t>
            </a:r>
            <a:r>
              <a:rPr lang="en-US" dirty="0"/>
              <a:t> </a:t>
            </a:r>
            <a:r>
              <a:rPr lang="en-US" dirty="0" err="1"/>
              <a:t>gerçeklik</a:t>
            </a:r>
            <a:r>
              <a:rPr lang="en-US" dirty="0"/>
              <a:t> </a:t>
            </a:r>
            <a:r>
              <a:rPr lang="en-US" dirty="0" err="1"/>
              <a:t>deneyimleri</a:t>
            </a:r>
            <a:r>
              <a:rPr lang="en-US" dirty="0"/>
              <a:t> </a:t>
            </a:r>
            <a:r>
              <a:rPr lang="en-US" dirty="0" err="1"/>
              <a:t>oluşturabilen</a:t>
            </a:r>
            <a:r>
              <a:rPr lang="en-US" dirty="0"/>
              <a:t> </a:t>
            </a:r>
            <a:r>
              <a:rPr lang="en-US" dirty="0" err="1"/>
              <a:t>Snapchat</a:t>
            </a:r>
            <a:r>
              <a:rPr lang="en-US" dirty="0"/>
              <a:t> </a:t>
            </a:r>
            <a:r>
              <a:rPr lang="en-US" dirty="0" err="1"/>
              <a:t>lensleri</a:t>
            </a:r>
            <a:r>
              <a:rPr lang="en-US" dirty="0"/>
              <a:t> </a:t>
            </a:r>
            <a:r>
              <a:rPr lang="en-US" dirty="0" err="1"/>
              <a:t>oluşturmaya</a:t>
            </a:r>
            <a:r>
              <a:rPr lang="en-US" dirty="0"/>
              <a:t> </a:t>
            </a:r>
            <a:r>
              <a:rPr lang="en-US" dirty="0" err="1"/>
              <a:t>yönelik</a:t>
            </a:r>
            <a:r>
              <a:rPr lang="en-US" dirty="0"/>
              <a:t> </a:t>
            </a:r>
            <a:r>
              <a:rPr lang="en-US" dirty="0" err="1"/>
              <a:t>ücretsiz</a:t>
            </a:r>
            <a:r>
              <a:rPr lang="en-US" dirty="0"/>
              <a:t> </a:t>
            </a:r>
            <a:r>
              <a:rPr lang="en-US" dirty="0" err="1"/>
              <a:t>bir</a:t>
            </a:r>
            <a:r>
              <a:rPr lang="en-US" dirty="0"/>
              <a:t> </a:t>
            </a:r>
            <a:r>
              <a:rPr lang="en-US" dirty="0" err="1"/>
              <a:t>araçtır</a:t>
            </a:r>
            <a:r>
              <a:rPr lang="en-US" dirty="0"/>
              <a:t>.</a:t>
            </a:r>
          </a:p>
          <a:p>
            <a:endParaRPr lang="en-US" dirty="0"/>
          </a:p>
        </p:txBody>
      </p:sp>
      <p:pic>
        <p:nvPicPr>
          <p:cNvPr id="9" name="Picture Placeholder 8">
            <a:extLst>
              <a:ext uri="{FF2B5EF4-FFF2-40B4-BE49-F238E27FC236}">
                <a16:creationId xmlns="" xmlns:a16="http://schemas.microsoft.com/office/drawing/2014/main" id="{B9FE3745-2D93-C5B3-58B7-87D018E6B9FE}"/>
              </a:ext>
            </a:extLst>
          </p:cNvPr>
          <p:cNvPicPr>
            <a:picLocks noGrp="1" noChangeAspect="1"/>
          </p:cNvPicPr>
          <p:nvPr>
            <p:ph type="pic" sz="quarter" idx="25"/>
          </p:nvPr>
        </p:nvPicPr>
        <p:blipFill rotWithShape="1">
          <a:blip r:embed="rId4"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26433877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Effecthouse’u</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a:t>Effect House</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30948" y="9311499"/>
            <a:ext cx="2185208" cy="460298"/>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95866"/>
            <a:ext cx="2057723" cy="735460"/>
          </a:xfrm>
        </p:spPr>
        <p:txBody>
          <a:bodyPr/>
          <a:lstStyle/>
          <a:p>
            <a:r>
              <a:rPr lang="en-US" cap="all" dirty="0" err="1" smtClean="0"/>
              <a:t>Effecthouse’u</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21</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11498" y="7903889"/>
            <a:ext cx="2784501" cy="3117727"/>
          </a:xfrm>
        </p:spPr>
        <p:txBody>
          <a:bodyPr/>
          <a:lstStyle/>
          <a:p>
            <a:r>
              <a:rPr lang="en-US" dirty="0" err="1" smtClean="0"/>
              <a:t>Effecthouse</a:t>
            </a:r>
            <a:r>
              <a:rPr lang="en-US" dirty="0" smtClean="0"/>
              <a:t> </a:t>
            </a:r>
            <a:r>
              <a:rPr lang="en-US" dirty="0" err="1"/>
              <a:t>şu</a:t>
            </a:r>
            <a:r>
              <a:rPr lang="en-US" dirty="0"/>
              <a:t> </a:t>
            </a:r>
            <a:r>
              <a:rPr lang="en-US" dirty="0" err="1"/>
              <a:t>anda</a:t>
            </a:r>
            <a:r>
              <a:rPr lang="en-US" dirty="0"/>
              <a:t> </a:t>
            </a:r>
            <a:r>
              <a:rPr lang="en-US" dirty="0" err="1"/>
              <a:t>geliştirme</a:t>
            </a:r>
            <a:r>
              <a:rPr lang="en-US" dirty="0"/>
              <a:t> </a:t>
            </a:r>
            <a:r>
              <a:rPr lang="en-US" dirty="0" err="1"/>
              <a:t>aşamasındadır</a:t>
            </a:r>
            <a:r>
              <a:rPr lang="en-US" dirty="0"/>
              <a:t> </a:t>
            </a:r>
            <a:r>
              <a:rPr lang="en-US" dirty="0" err="1"/>
              <a:t>ve</a:t>
            </a:r>
            <a:r>
              <a:rPr lang="en-US" dirty="0"/>
              <a:t> </a:t>
            </a:r>
            <a:r>
              <a:rPr lang="en-US" dirty="0" err="1"/>
              <a:t>bu</a:t>
            </a:r>
            <a:r>
              <a:rPr lang="en-US" dirty="0"/>
              <a:t> </a:t>
            </a:r>
            <a:r>
              <a:rPr lang="en-US" dirty="0" err="1"/>
              <a:t>kılavuzun</a:t>
            </a:r>
            <a:r>
              <a:rPr lang="en-US" dirty="0"/>
              <a:t> </a:t>
            </a:r>
            <a:r>
              <a:rPr lang="en-US" dirty="0" err="1"/>
              <a:t>yayınlandığı</a:t>
            </a:r>
            <a:r>
              <a:rPr lang="en-US" dirty="0"/>
              <a:t> </a:t>
            </a:r>
            <a:r>
              <a:rPr lang="en-US" dirty="0" err="1"/>
              <a:t>tarihte</a:t>
            </a:r>
            <a:r>
              <a:rPr lang="en-US" dirty="0"/>
              <a:t> </a:t>
            </a:r>
            <a:r>
              <a:rPr lang="en-US" dirty="0" err="1"/>
              <a:t>yalnızca</a:t>
            </a:r>
            <a:r>
              <a:rPr lang="en-US" dirty="0"/>
              <a:t> Mac </a:t>
            </a:r>
            <a:r>
              <a:rPr lang="en-US" dirty="0" err="1"/>
              <a:t>için</a:t>
            </a:r>
            <a:r>
              <a:rPr lang="en-US" dirty="0"/>
              <a:t> </a:t>
            </a:r>
            <a:r>
              <a:rPr lang="en-US" dirty="0" err="1"/>
              <a:t>mevcuttur</a:t>
            </a:r>
            <a:r>
              <a:rPr lang="en-US" dirty="0"/>
              <a:t>. Program </a:t>
            </a:r>
            <a:r>
              <a:rPr lang="en-US" dirty="0" err="1"/>
              <a:t>geliştikçe</a:t>
            </a:r>
            <a:r>
              <a:rPr lang="en-US" dirty="0"/>
              <a:t> </a:t>
            </a:r>
            <a:r>
              <a:rPr lang="en-US" dirty="0" err="1"/>
              <a:t>diğer</a:t>
            </a:r>
            <a:r>
              <a:rPr lang="en-US" dirty="0"/>
              <a:t> </a:t>
            </a:r>
            <a:r>
              <a:rPr lang="en-US" dirty="0" err="1"/>
              <a:t>işletim</a:t>
            </a:r>
            <a:r>
              <a:rPr lang="en-US" dirty="0"/>
              <a:t> </a:t>
            </a:r>
            <a:r>
              <a:rPr lang="en-US" dirty="0" err="1"/>
              <a:t>sistemlerine</a:t>
            </a:r>
            <a:r>
              <a:rPr lang="en-US" dirty="0"/>
              <a:t> de </a:t>
            </a:r>
            <a:r>
              <a:rPr lang="en-US" dirty="0" err="1"/>
              <a:t>açılması</a:t>
            </a:r>
            <a:r>
              <a:rPr lang="en-US" dirty="0"/>
              <a:t> </a:t>
            </a:r>
            <a:r>
              <a:rPr lang="en-US" dirty="0" err="1"/>
              <a:t>muhtemeldir</a:t>
            </a:r>
            <a:r>
              <a:rPr lang="en-US" dirty="0"/>
              <a:t>.</a:t>
            </a:r>
            <a:endParaRPr lang="en-US" dirty="0"/>
          </a:p>
          <a:p>
            <a:r>
              <a:rPr lang="en-US" dirty="0"/>
              <a:t> </a:t>
            </a:r>
          </a:p>
          <a:p>
            <a:pPr algn="l"/>
            <a:r>
              <a:rPr lang="en-US" dirty="0" err="1"/>
              <a:t>Yazılım</a:t>
            </a:r>
            <a:r>
              <a:rPr lang="en-US" dirty="0"/>
              <a:t> </a:t>
            </a:r>
            <a:r>
              <a:rPr lang="en-US" dirty="0" err="1"/>
              <a:t>ücretsizdir</a:t>
            </a:r>
            <a:r>
              <a:rPr lang="en-US" dirty="0"/>
              <a:t> </a:t>
            </a:r>
            <a:r>
              <a:rPr lang="en-US" dirty="0" err="1"/>
              <a:t>ve</a:t>
            </a:r>
            <a:r>
              <a:rPr lang="en-US" dirty="0"/>
              <a:t> </a:t>
            </a:r>
            <a:r>
              <a:rPr lang="en-US" dirty="0" err="1"/>
              <a:t>buradan</a:t>
            </a:r>
            <a:r>
              <a:rPr lang="en-US" dirty="0"/>
              <a:t> </a:t>
            </a:r>
            <a:r>
              <a:rPr lang="en-US" dirty="0" err="1" smtClean="0"/>
              <a:t>indirebilirsiniz</a:t>
            </a:r>
            <a:r>
              <a:rPr lang="en-US" dirty="0" smtClean="0"/>
              <a:t>:</a:t>
            </a:r>
            <a:r>
              <a:rPr lang="en-US" dirty="0" smtClean="0"/>
              <a:t> </a:t>
            </a:r>
            <a:endParaRPr lang="en-US" dirty="0"/>
          </a:p>
          <a:p>
            <a:pPr algn="l"/>
            <a:r>
              <a:rPr lang="en-US" dirty="0" err="1">
                <a:solidFill>
                  <a:srgbClr val="E43794"/>
                </a:solidFill>
                <a:hlinkClick r:id="rId3">
                  <a:extLst>
                    <a:ext uri="{A12FA001-AC4F-418D-AE19-62706E023703}">
                      <ahyp:hlinkClr xmlns="" xmlns:ahyp="http://schemas.microsoft.com/office/drawing/2018/hyperlinkcolor" val="tx"/>
                    </a:ext>
                  </a:extLst>
                </a:hlinkClick>
              </a:rPr>
              <a:t>Effecthouse</a:t>
            </a:r>
            <a:r>
              <a:rPr lang="en-US" dirty="0">
                <a:solidFill>
                  <a:srgbClr val="E43794"/>
                </a:solidFill>
                <a:hlinkClick r:id="rId3">
                  <a:extLst>
                    <a:ext uri="{A12FA001-AC4F-418D-AE19-62706E023703}">
                      <ahyp:hlinkClr xmlns="" xmlns:ahyp="http://schemas.microsoft.com/office/drawing/2018/hyperlinkcolor" val="tx"/>
                    </a:ext>
                  </a:extLst>
                </a:hlinkClick>
              </a:rPr>
              <a:t> </a:t>
            </a:r>
            <a:r>
              <a:rPr lang="tr-TR" dirty="0" smtClean="0">
                <a:solidFill>
                  <a:srgbClr val="E43794"/>
                </a:solidFill>
                <a:hlinkClick r:id="rId3">
                  <a:extLst>
                    <a:ext uri="{A12FA001-AC4F-418D-AE19-62706E023703}">
                      <ahyp:hlinkClr xmlns="" xmlns:ahyp="http://schemas.microsoft.com/office/drawing/2018/hyperlinkcolor" val="tx"/>
                    </a:ext>
                  </a:extLst>
                </a:hlinkClick>
              </a:rPr>
              <a:t>indir</a:t>
            </a:r>
            <a:endParaRPr lang="en-US" dirty="0">
              <a:solidFill>
                <a:srgbClr val="E43794"/>
              </a:solidFill>
            </a:endParaRPr>
          </a:p>
          <a:p>
            <a:pPr algn="l"/>
            <a:r>
              <a:rPr lang="en-US" dirty="0"/>
              <a:t> </a:t>
            </a:r>
          </a:p>
          <a:p>
            <a:pPr algn="l"/>
            <a:r>
              <a:rPr lang="en-US" dirty="0" err="1"/>
              <a:t>Adım</a:t>
            </a:r>
            <a:r>
              <a:rPr lang="en-US" dirty="0"/>
              <a:t> </a:t>
            </a:r>
            <a:r>
              <a:rPr lang="en-US" dirty="0" err="1"/>
              <a:t>adım</a:t>
            </a:r>
            <a:r>
              <a:rPr lang="en-US" dirty="0"/>
              <a:t> </a:t>
            </a:r>
            <a:r>
              <a:rPr lang="en-US" dirty="0" err="1" smtClean="0"/>
              <a:t>kılavuzlar</a:t>
            </a:r>
            <a:r>
              <a:rPr lang="en-US" dirty="0" smtClean="0"/>
              <a:t>: </a:t>
            </a:r>
            <a:endParaRPr lang="en-US" dirty="0"/>
          </a:p>
          <a:p>
            <a:pPr algn="l"/>
            <a:r>
              <a:rPr lang="en-US" dirty="0" err="1" smtClean="0">
                <a:solidFill>
                  <a:srgbClr val="E43794"/>
                </a:solidFill>
                <a:hlinkClick r:id="rId4">
                  <a:extLst>
                    <a:ext uri="{A12FA001-AC4F-418D-AE19-62706E023703}">
                      <ahyp:hlinkClr xmlns="" xmlns:ahyp="http://schemas.microsoft.com/office/drawing/2018/hyperlinkcolor" val="tx"/>
                    </a:ext>
                  </a:extLst>
                </a:hlinkClick>
              </a:rPr>
              <a:t>Effecthous</a:t>
            </a:r>
            <a:r>
              <a:rPr lang="tr-TR" dirty="0" smtClean="0">
                <a:solidFill>
                  <a:srgbClr val="E43794"/>
                </a:solidFill>
                <a:hlinkClick r:id="rId4">
                  <a:extLst>
                    <a:ext uri="{A12FA001-AC4F-418D-AE19-62706E023703}">
                      <ahyp:hlinkClr xmlns="" xmlns:ahyp="http://schemas.microsoft.com/office/drawing/2018/hyperlinkcolor" val="tx"/>
                    </a:ext>
                  </a:extLst>
                </a:hlinkClick>
              </a:rPr>
              <a:t>e ile başlamak</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numCol="1"/>
          <a:lstStyle/>
          <a:p>
            <a:r>
              <a:rPr lang="en-US" dirty="0" smtClean="0"/>
              <a:t>Hem </a:t>
            </a:r>
            <a:r>
              <a:rPr lang="en-US" dirty="0" err="1"/>
              <a:t>acemi</a:t>
            </a:r>
            <a:r>
              <a:rPr lang="en-US" dirty="0"/>
              <a:t> hem de </a:t>
            </a:r>
            <a:r>
              <a:rPr lang="en-US" dirty="0" err="1"/>
              <a:t>ileri</a:t>
            </a:r>
            <a:r>
              <a:rPr lang="en-US" dirty="0"/>
              <a:t> </a:t>
            </a:r>
            <a:r>
              <a:rPr lang="en-US" dirty="0" err="1"/>
              <a:t>düzey</a:t>
            </a:r>
            <a:r>
              <a:rPr lang="en-US" dirty="0"/>
              <a:t> </a:t>
            </a:r>
            <a:r>
              <a:rPr lang="en-US" dirty="0" err="1"/>
              <a:t>tasarımcılar</a:t>
            </a:r>
            <a:r>
              <a:rPr lang="en-US" dirty="0"/>
              <a:t> </a:t>
            </a:r>
            <a:r>
              <a:rPr lang="en-US" dirty="0" err="1"/>
              <a:t>ve</a:t>
            </a:r>
            <a:r>
              <a:rPr lang="en-US" dirty="0"/>
              <a:t> </a:t>
            </a:r>
            <a:r>
              <a:rPr lang="en-US" dirty="0" err="1"/>
              <a:t>geliştiriciler</a:t>
            </a:r>
            <a:r>
              <a:rPr lang="en-US" dirty="0"/>
              <a:t> </a:t>
            </a:r>
            <a:r>
              <a:rPr lang="en-US" dirty="0" err="1"/>
              <a:t>düşünülerek</a:t>
            </a:r>
            <a:r>
              <a:rPr lang="en-US" dirty="0"/>
              <a:t> </a:t>
            </a:r>
            <a:r>
              <a:rPr lang="en-US" dirty="0" err="1"/>
              <a:t>yapılan</a:t>
            </a:r>
            <a:r>
              <a:rPr lang="en-US" dirty="0"/>
              <a:t> Effect House, </a:t>
            </a:r>
            <a:r>
              <a:rPr lang="en-US" dirty="0" err="1"/>
              <a:t>içerik</a:t>
            </a:r>
            <a:r>
              <a:rPr lang="en-US" dirty="0"/>
              <a:t> </a:t>
            </a:r>
            <a:r>
              <a:rPr lang="en-US" dirty="0" err="1"/>
              <a:t>oluşturucuların</a:t>
            </a:r>
            <a:r>
              <a:rPr lang="en-US" dirty="0"/>
              <a:t> </a:t>
            </a:r>
            <a:r>
              <a:rPr lang="en-US" dirty="0" err="1"/>
              <a:t>dünyanın</a:t>
            </a:r>
            <a:r>
              <a:rPr lang="en-US" dirty="0"/>
              <a:t> her </a:t>
            </a:r>
            <a:r>
              <a:rPr lang="en-US" dirty="0" err="1"/>
              <a:t>yerindeki</a:t>
            </a:r>
            <a:r>
              <a:rPr lang="en-US" dirty="0"/>
              <a:t> </a:t>
            </a:r>
            <a:r>
              <a:rPr lang="en-US" dirty="0" err="1"/>
              <a:t>TikTok</a:t>
            </a:r>
            <a:r>
              <a:rPr lang="en-US" dirty="0"/>
              <a:t> </a:t>
            </a:r>
            <a:r>
              <a:rPr lang="en-US" dirty="0" err="1"/>
              <a:t>kullanıcıları</a:t>
            </a:r>
            <a:r>
              <a:rPr lang="en-US" dirty="0"/>
              <a:t> </a:t>
            </a:r>
            <a:r>
              <a:rPr lang="en-US" dirty="0" err="1"/>
              <a:t>için</a:t>
            </a:r>
            <a:r>
              <a:rPr lang="en-US" dirty="0"/>
              <a:t> </a:t>
            </a:r>
            <a:r>
              <a:rPr lang="en-US" dirty="0" err="1"/>
              <a:t>etkileşimli</a:t>
            </a:r>
            <a:r>
              <a:rPr lang="en-US" dirty="0"/>
              <a:t> </a:t>
            </a:r>
            <a:r>
              <a:rPr lang="en-US" dirty="0" err="1"/>
              <a:t>deneyimler</a:t>
            </a:r>
            <a:r>
              <a:rPr lang="en-US" dirty="0"/>
              <a:t> </a:t>
            </a:r>
            <a:r>
              <a:rPr lang="en-US" dirty="0" err="1"/>
              <a:t>oluşturmasını</a:t>
            </a:r>
            <a:r>
              <a:rPr lang="en-US" dirty="0"/>
              <a:t> </a:t>
            </a:r>
            <a:r>
              <a:rPr lang="en-US" dirty="0" err="1"/>
              <a:t>sağlar</a:t>
            </a:r>
            <a:r>
              <a:rPr lang="en-US" dirty="0" smtClean="0"/>
              <a:t>.</a:t>
            </a:r>
            <a:endParaRPr lang="tr-TR" dirty="0" smtClean="0"/>
          </a:p>
          <a:p>
            <a:endParaRPr lang="en-US" dirty="0"/>
          </a:p>
          <a:p>
            <a:r>
              <a:rPr lang="en-US" dirty="0" err="1"/>
              <a:t>Güçlü</a:t>
            </a:r>
            <a:r>
              <a:rPr lang="en-US" dirty="0"/>
              <a:t>, </a:t>
            </a:r>
            <a:r>
              <a:rPr lang="en-US" dirty="0" err="1"/>
              <a:t>sezgisel</a:t>
            </a:r>
            <a:r>
              <a:rPr lang="en-US" dirty="0"/>
              <a:t> </a:t>
            </a:r>
            <a:r>
              <a:rPr lang="en-US" dirty="0" err="1"/>
              <a:t>ve</a:t>
            </a:r>
            <a:r>
              <a:rPr lang="en-US" dirty="0"/>
              <a:t> </a:t>
            </a:r>
            <a:r>
              <a:rPr lang="en-US" dirty="0" err="1"/>
              <a:t>etkileyici</a:t>
            </a:r>
            <a:r>
              <a:rPr lang="en-US" dirty="0"/>
              <a:t> </a:t>
            </a:r>
            <a:r>
              <a:rPr lang="en-US" dirty="0" err="1"/>
              <a:t>özelliklerle</a:t>
            </a:r>
            <a:r>
              <a:rPr lang="en-US" dirty="0"/>
              <a:t> </a:t>
            </a:r>
            <a:r>
              <a:rPr lang="en-US" dirty="0" err="1"/>
              <a:t>hikaye</a:t>
            </a:r>
            <a:r>
              <a:rPr lang="en-US" dirty="0"/>
              <a:t> </a:t>
            </a:r>
            <a:r>
              <a:rPr lang="en-US" dirty="0" err="1"/>
              <a:t>anlatımınızı</a:t>
            </a:r>
            <a:r>
              <a:rPr lang="en-US" dirty="0"/>
              <a:t> </a:t>
            </a:r>
            <a:r>
              <a:rPr lang="en-US" dirty="0" err="1"/>
              <a:t>hayata</a:t>
            </a:r>
            <a:r>
              <a:rPr lang="en-US" dirty="0"/>
              <a:t> </a:t>
            </a:r>
            <a:r>
              <a:rPr lang="en-US" dirty="0" err="1"/>
              <a:t>geçirir</a:t>
            </a:r>
            <a:r>
              <a:rPr lang="en-US" dirty="0"/>
              <a:t>. </a:t>
            </a:r>
            <a:r>
              <a:rPr lang="en-US" dirty="0" err="1"/>
              <a:t>Gelişmiş</a:t>
            </a:r>
            <a:r>
              <a:rPr lang="en-US" dirty="0"/>
              <a:t> </a:t>
            </a:r>
            <a:r>
              <a:rPr lang="en-US" dirty="0" err="1"/>
              <a:t>izlemeden</a:t>
            </a:r>
            <a:r>
              <a:rPr lang="en-US" dirty="0"/>
              <a:t> </a:t>
            </a:r>
            <a:r>
              <a:rPr lang="en-US" dirty="0" err="1"/>
              <a:t>zengin</a:t>
            </a:r>
            <a:r>
              <a:rPr lang="en-US" dirty="0"/>
              <a:t> </a:t>
            </a:r>
            <a:r>
              <a:rPr lang="en-US" dirty="0" err="1"/>
              <a:t>etkileşimlere</a:t>
            </a:r>
            <a:r>
              <a:rPr lang="en-US" dirty="0"/>
              <a:t> </a:t>
            </a:r>
            <a:r>
              <a:rPr lang="en-US" dirty="0" err="1"/>
              <a:t>kadar</a:t>
            </a:r>
            <a:r>
              <a:rPr lang="en-US" dirty="0"/>
              <a:t> </a:t>
            </a:r>
            <a:r>
              <a:rPr lang="en-US" dirty="0" err="1"/>
              <a:t>yerleşik</a:t>
            </a:r>
            <a:r>
              <a:rPr lang="en-US" dirty="0"/>
              <a:t> </a:t>
            </a:r>
            <a:r>
              <a:rPr lang="en-US" dirty="0" err="1"/>
              <a:t>yeteneklerimiz</a:t>
            </a:r>
            <a:r>
              <a:rPr lang="en-US" dirty="0"/>
              <a:t>, </a:t>
            </a:r>
            <a:r>
              <a:rPr lang="en-US" dirty="0" err="1"/>
              <a:t>TikTok'taki</a:t>
            </a:r>
            <a:r>
              <a:rPr lang="en-US" dirty="0"/>
              <a:t> </a:t>
            </a:r>
            <a:r>
              <a:rPr lang="en-US" dirty="0" err="1"/>
              <a:t>tüm</a:t>
            </a:r>
            <a:r>
              <a:rPr lang="en-US" dirty="0"/>
              <a:t> </a:t>
            </a:r>
            <a:r>
              <a:rPr lang="en-US" dirty="0" err="1"/>
              <a:t>efektlerinizi</a:t>
            </a:r>
            <a:r>
              <a:rPr lang="en-US" dirty="0"/>
              <a:t> </a:t>
            </a:r>
            <a:r>
              <a:rPr lang="en-US" dirty="0" err="1"/>
              <a:t>denemenize</a:t>
            </a:r>
            <a:r>
              <a:rPr lang="en-US" dirty="0"/>
              <a:t>, </a:t>
            </a:r>
            <a:r>
              <a:rPr lang="en-US" dirty="0" err="1"/>
              <a:t>oluşturmanıza</a:t>
            </a:r>
            <a:r>
              <a:rPr lang="en-US" dirty="0"/>
              <a:t>, </a:t>
            </a:r>
            <a:r>
              <a:rPr lang="en-US" dirty="0" err="1"/>
              <a:t>önizlemenize</a:t>
            </a:r>
            <a:r>
              <a:rPr lang="en-US" dirty="0"/>
              <a:t>, </a:t>
            </a:r>
            <a:r>
              <a:rPr lang="en-US" dirty="0" err="1"/>
              <a:t>yayınlamanıza</a:t>
            </a:r>
            <a:r>
              <a:rPr lang="en-US" dirty="0"/>
              <a:t> </a:t>
            </a:r>
            <a:r>
              <a:rPr lang="en-US" dirty="0" err="1"/>
              <a:t>ve</a:t>
            </a:r>
            <a:r>
              <a:rPr lang="en-US" dirty="0"/>
              <a:t> </a:t>
            </a:r>
            <a:r>
              <a:rPr lang="en-US" dirty="0" err="1"/>
              <a:t>yönetmenize</a:t>
            </a:r>
            <a:r>
              <a:rPr lang="en-US" dirty="0"/>
              <a:t> </a:t>
            </a:r>
            <a:r>
              <a:rPr lang="en-US" dirty="0" err="1"/>
              <a:t>olanak</a:t>
            </a:r>
            <a:r>
              <a:rPr lang="en-US" dirty="0"/>
              <a:t> </a:t>
            </a:r>
            <a:r>
              <a:rPr lang="en-US" dirty="0" err="1"/>
              <a:t>tanır</a:t>
            </a:r>
            <a:r>
              <a:rPr lang="en-US" dirty="0"/>
              <a:t>.</a:t>
            </a:r>
          </a:p>
          <a:p>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a:t>Effect House </a:t>
            </a:r>
            <a:r>
              <a:rPr lang="en-US" dirty="0" err="1"/>
              <a:t>TikTok</a:t>
            </a:r>
            <a:r>
              <a:rPr lang="en-US" dirty="0"/>
              <a:t> </a:t>
            </a:r>
            <a:r>
              <a:rPr lang="en-US" dirty="0" err="1"/>
              <a:t>için</a:t>
            </a:r>
            <a:r>
              <a:rPr lang="en-US" dirty="0"/>
              <a:t> </a:t>
            </a:r>
            <a:r>
              <a:rPr lang="en-US" dirty="0" err="1"/>
              <a:t>yüksek</a:t>
            </a:r>
            <a:r>
              <a:rPr lang="en-US" dirty="0"/>
              <a:t> </a:t>
            </a:r>
            <a:r>
              <a:rPr lang="en-US" dirty="0" err="1"/>
              <a:t>kaliteli</a:t>
            </a:r>
            <a:r>
              <a:rPr lang="en-US" dirty="0"/>
              <a:t> </a:t>
            </a:r>
            <a:r>
              <a:rPr lang="en-US" dirty="0" err="1"/>
              <a:t>artırılmış</a:t>
            </a:r>
            <a:r>
              <a:rPr lang="en-US" dirty="0"/>
              <a:t> </a:t>
            </a:r>
            <a:r>
              <a:rPr lang="en-US" dirty="0" err="1"/>
              <a:t>efektler</a:t>
            </a:r>
            <a:r>
              <a:rPr lang="en-US" dirty="0"/>
              <a:t> </a:t>
            </a:r>
            <a:r>
              <a:rPr lang="en-US" dirty="0" err="1"/>
              <a:t>oluşturmayı</a:t>
            </a:r>
            <a:r>
              <a:rPr lang="en-US" dirty="0"/>
              <a:t>, </a:t>
            </a:r>
            <a:r>
              <a:rPr lang="en-US" dirty="0" err="1"/>
              <a:t>yayınlamayı</a:t>
            </a:r>
            <a:r>
              <a:rPr lang="en-US" dirty="0"/>
              <a:t> </a:t>
            </a:r>
            <a:r>
              <a:rPr lang="en-US" dirty="0" err="1"/>
              <a:t>ve</a:t>
            </a:r>
            <a:r>
              <a:rPr lang="en-US" dirty="0"/>
              <a:t> </a:t>
            </a:r>
            <a:r>
              <a:rPr lang="en-US" dirty="0" err="1"/>
              <a:t>paylaşmayı</a:t>
            </a:r>
            <a:r>
              <a:rPr lang="en-US" dirty="0"/>
              <a:t> </a:t>
            </a:r>
            <a:r>
              <a:rPr lang="en-US" dirty="0" err="1"/>
              <a:t>kolaylaştıran</a:t>
            </a:r>
            <a:r>
              <a:rPr lang="en-US" dirty="0"/>
              <a:t> </a:t>
            </a:r>
            <a:r>
              <a:rPr lang="en-US" dirty="0" err="1"/>
              <a:t>ücretsiz</a:t>
            </a:r>
            <a:r>
              <a:rPr lang="en-US" dirty="0"/>
              <a:t> </a:t>
            </a:r>
            <a:r>
              <a:rPr lang="en-US" dirty="0" err="1"/>
              <a:t>bir</a:t>
            </a:r>
            <a:r>
              <a:rPr lang="en-US" dirty="0"/>
              <a:t> AR </a:t>
            </a:r>
            <a:r>
              <a:rPr lang="en-US" dirty="0" err="1"/>
              <a:t>aracıdır</a:t>
            </a:r>
            <a:r>
              <a:rPr lang="en-US" dirty="0"/>
              <a:t>.</a:t>
            </a:r>
            <a:endParaRPr lang="en-US" dirty="0"/>
          </a:p>
        </p:txBody>
      </p:sp>
      <p:pic>
        <p:nvPicPr>
          <p:cNvPr id="9" name="Picture Placeholder 8">
            <a:extLst>
              <a:ext uri="{FF2B5EF4-FFF2-40B4-BE49-F238E27FC236}">
                <a16:creationId xmlns="" xmlns:a16="http://schemas.microsoft.com/office/drawing/2014/main" id="{5185A53E-CA54-3E70-599B-9F4C9E9376E0}"/>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28254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SparkAR’ı</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sz="2800" dirty="0" err="1"/>
              <a:t>SparkAR</a:t>
            </a:r>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178595" cy="378411"/>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41274"/>
            <a:ext cx="1853433" cy="735460"/>
          </a:xfrm>
        </p:spPr>
        <p:txBody>
          <a:bodyPr/>
          <a:lstStyle/>
          <a:p>
            <a:r>
              <a:rPr lang="en-US" cap="all" dirty="0" err="1" smtClean="0"/>
              <a:t>SparkAR’I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22</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p:txBody>
          <a:bodyPr/>
          <a:lstStyle/>
          <a:p>
            <a:r>
              <a:rPr lang="en-US" dirty="0"/>
              <a:t>Ana </a:t>
            </a:r>
            <a:r>
              <a:rPr lang="en-US" dirty="0" err="1"/>
              <a:t>sayfadaki</a:t>
            </a:r>
            <a:r>
              <a:rPr lang="en-US" dirty="0"/>
              <a:t> </a:t>
            </a:r>
            <a:r>
              <a:rPr lang="en-US" dirty="0" err="1"/>
              <a:t>başlangıç</a:t>
            </a:r>
            <a:r>
              <a:rPr lang="en-US" dirty="0"/>
              <a:t> </a:t>
            </a:r>
            <a:r>
              <a:rPr lang="en-US" dirty="0" err="1"/>
              <a:t>düğmesine</a:t>
            </a:r>
            <a:r>
              <a:rPr lang="en-US" dirty="0"/>
              <a:t> </a:t>
            </a:r>
            <a:r>
              <a:rPr lang="en-US" dirty="0" err="1"/>
              <a:t>tıklayarak</a:t>
            </a:r>
            <a:r>
              <a:rPr lang="en-US" dirty="0"/>
              <a:t> </a:t>
            </a:r>
            <a:r>
              <a:rPr lang="en-US" dirty="0" err="1"/>
              <a:t>ve</a:t>
            </a:r>
            <a:r>
              <a:rPr lang="en-US" dirty="0"/>
              <a:t> </a:t>
            </a:r>
            <a:r>
              <a:rPr lang="en-US" dirty="0" err="1"/>
              <a:t>ardından</a:t>
            </a:r>
            <a:r>
              <a:rPr lang="en-US" dirty="0"/>
              <a:t> </a:t>
            </a:r>
            <a:r>
              <a:rPr lang="en-US" dirty="0" err="1"/>
              <a:t>başlangıç</a:t>
            </a:r>
            <a:r>
              <a:rPr lang="en-US" dirty="0"/>
              <a:t> </a:t>
            </a:r>
            <a:r>
              <a:rPr lang="en-US" dirty="0" err="1"/>
              <a:t>sayfasındaki</a:t>
            </a:r>
            <a:r>
              <a:rPr lang="en-US" dirty="0"/>
              <a:t> </a:t>
            </a:r>
            <a:r>
              <a:rPr lang="en-US" dirty="0" err="1"/>
              <a:t>SparkAR</a:t>
            </a:r>
            <a:r>
              <a:rPr lang="en-US" dirty="0"/>
              <a:t> Studio </a:t>
            </a:r>
            <a:r>
              <a:rPr lang="en-US" dirty="0" err="1"/>
              <a:t>kurulumunu</a:t>
            </a:r>
            <a:r>
              <a:rPr lang="en-US" dirty="0"/>
              <a:t> </a:t>
            </a:r>
            <a:r>
              <a:rPr lang="en-US" dirty="0" err="1"/>
              <a:t>indir</a:t>
            </a:r>
            <a:r>
              <a:rPr lang="en-US" dirty="0"/>
              <a:t> </a:t>
            </a:r>
            <a:r>
              <a:rPr lang="en-US" dirty="0" err="1"/>
              <a:t>düğmesine</a:t>
            </a:r>
            <a:r>
              <a:rPr lang="en-US" dirty="0"/>
              <a:t> </a:t>
            </a:r>
            <a:r>
              <a:rPr lang="en-US" dirty="0" err="1"/>
              <a:t>tıklayarak</a:t>
            </a:r>
            <a:r>
              <a:rPr lang="en-US" dirty="0"/>
              <a:t> </a:t>
            </a:r>
            <a:r>
              <a:rPr lang="en-US" dirty="0" err="1"/>
              <a:t>yazılımı</a:t>
            </a:r>
            <a:r>
              <a:rPr lang="en-US" dirty="0"/>
              <a:t> </a:t>
            </a:r>
            <a:r>
              <a:rPr lang="en-US" dirty="0" err="1"/>
              <a:t>ücretsiz</a:t>
            </a:r>
            <a:r>
              <a:rPr lang="en-US" dirty="0"/>
              <a:t> </a:t>
            </a:r>
            <a:r>
              <a:rPr lang="en-US" dirty="0" err="1"/>
              <a:t>olarak</a:t>
            </a:r>
            <a:r>
              <a:rPr lang="en-US" dirty="0"/>
              <a:t> </a:t>
            </a:r>
            <a:r>
              <a:rPr lang="en-US" dirty="0" err="1"/>
              <a:t>indirebilir</a:t>
            </a:r>
            <a:r>
              <a:rPr lang="en-US" dirty="0"/>
              <a:t> </a:t>
            </a:r>
            <a:r>
              <a:rPr lang="en-US" dirty="0" err="1"/>
              <a:t>ve</a:t>
            </a:r>
            <a:r>
              <a:rPr lang="en-US" dirty="0"/>
              <a:t> </a:t>
            </a:r>
            <a:r>
              <a:rPr lang="en-US" dirty="0" err="1" smtClean="0"/>
              <a:t>kurabilirsiniz</a:t>
            </a:r>
            <a:r>
              <a:rPr lang="en-US" dirty="0" smtClean="0"/>
              <a:t>:</a:t>
            </a:r>
            <a:endParaRPr lang="en-US" dirty="0"/>
          </a:p>
          <a:p>
            <a:r>
              <a:rPr lang="en-US" dirty="0"/>
              <a:t> </a:t>
            </a:r>
            <a:r>
              <a:rPr lang="tr-TR" dirty="0" err="1" smtClean="0">
                <a:solidFill>
                  <a:srgbClr val="E43794"/>
                </a:solidFill>
                <a:hlinkClick r:id="rId3">
                  <a:extLst>
                    <a:ext uri="{A12FA001-AC4F-418D-AE19-62706E023703}">
                      <ahyp:hlinkClr xmlns="" xmlns:ahyp="http://schemas.microsoft.com/office/drawing/2018/hyperlinkcolor" val="tx"/>
                    </a:ext>
                  </a:extLst>
                </a:hlinkClick>
              </a:rPr>
              <a:t>Başlauın</a:t>
            </a:r>
            <a:endParaRPr lang="en-US" dirty="0">
              <a:solidFill>
                <a:srgbClr val="E43794"/>
              </a:solidFill>
            </a:endParaRPr>
          </a:p>
          <a:p>
            <a:r>
              <a:rPr lang="en-US" dirty="0"/>
              <a:t> </a:t>
            </a:r>
          </a:p>
          <a:p>
            <a:r>
              <a:rPr lang="en-US" dirty="0" err="1"/>
              <a:t>SparkAR'da</a:t>
            </a:r>
            <a:r>
              <a:rPr lang="en-US" dirty="0"/>
              <a:t> </a:t>
            </a:r>
            <a:r>
              <a:rPr lang="en-US" dirty="0" err="1"/>
              <a:t>yolunuzu</a:t>
            </a:r>
            <a:r>
              <a:rPr lang="en-US" dirty="0"/>
              <a:t> </a:t>
            </a:r>
            <a:r>
              <a:rPr lang="en-US" dirty="0" err="1" smtClean="0"/>
              <a:t>bulma</a:t>
            </a:r>
            <a:r>
              <a:rPr lang="en-US" dirty="0" smtClean="0"/>
              <a:t>:</a:t>
            </a:r>
            <a:r>
              <a:rPr lang="en-US" dirty="0" smtClean="0"/>
              <a:t> </a:t>
            </a:r>
            <a:r>
              <a:rPr lang="en-US" dirty="0" smtClean="0">
                <a:solidFill>
                  <a:srgbClr val="E43794"/>
                </a:solidFill>
                <a:hlinkClick r:id="rId4">
                  <a:extLst>
                    <a:ext uri="{A12FA001-AC4F-418D-AE19-62706E023703}">
                      <ahyp:hlinkClr xmlns="" xmlns:ahyp="http://schemas.microsoft.com/office/drawing/2018/hyperlinkcolor" val="tx"/>
                    </a:ext>
                  </a:extLst>
                </a:hlinkClick>
              </a:rPr>
              <a:t> </a:t>
            </a:r>
            <a:endParaRPr lang="en-US" dirty="0">
              <a:solidFill>
                <a:srgbClr val="E43794"/>
              </a:solidFill>
              <a:hlinkClick r:id="rId4">
                <a:extLst>
                  <a:ext uri="{A12FA001-AC4F-418D-AE19-62706E023703}">
                    <ahyp:hlinkClr xmlns="" xmlns:ahyp="http://schemas.microsoft.com/office/drawing/2018/hyperlinkcolor" val="tx"/>
                  </a:ext>
                </a:extLst>
              </a:hlinkClick>
            </a:endParaRPr>
          </a:p>
          <a:p>
            <a:r>
              <a:rPr lang="tr-TR" dirty="0" smtClean="0">
                <a:solidFill>
                  <a:srgbClr val="E43794"/>
                </a:solidFill>
                <a:hlinkClick r:id="rId4">
                  <a:extLst>
                    <a:ext uri="{A12FA001-AC4F-418D-AE19-62706E023703}">
                      <ahyp:hlinkClr xmlns="" xmlns:ahyp="http://schemas.microsoft.com/office/drawing/2018/hyperlinkcolor" val="tx"/>
                    </a:ext>
                  </a:extLst>
                </a:hlinkClick>
              </a:rPr>
              <a:t>Adım adım rehber</a:t>
            </a:r>
            <a:endParaRPr lang="en-US" dirty="0">
              <a:solidFill>
                <a:srgbClr val="E43794"/>
              </a:solidFill>
            </a:endParaRPr>
          </a:p>
          <a:p>
            <a:endParaRPr lang="en-US" dirty="0">
              <a:solidFill>
                <a:srgbClr val="E43794"/>
              </a:solidFill>
            </a:endParaRPr>
          </a:p>
          <a:p>
            <a:r>
              <a:rPr lang="en-US" dirty="0" err="1" smtClean="0"/>
              <a:t>Eğitim</a:t>
            </a:r>
            <a:r>
              <a:rPr lang="en-US" dirty="0" smtClean="0"/>
              <a:t> </a:t>
            </a:r>
            <a:r>
              <a:rPr lang="en-US" dirty="0" err="1"/>
              <a:t>videoları</a:t>
            </a:r>
            <a:r>
              <a:rPr lang="en-US" dirty="0"/>
              <a:t> </a:t>
            </a:r>
            <a:r>
              <a:rPr lang="en-US" dirty="0" err="1"/>
              <a:t>ve</a:t>
            </a:r>
            <a:r>
              <a:rPr lang="en-US" dirty="0"/>
              <a:t> </a:t>
            </a:r>
            <a:r>
              <a:rPr lang="en-US" dirty="0" err="1"/>
              <a:t>kurslar</a:t>
            </a:r>
            <a:r>
              <a:rPr lang="en-US" dirty="0"/>
              <a:t>: </a:t>
            </a:r>
            <a:endParaRPr lang="en-US" dirty="0"/>
          </a:p>
          <a:p>
            <a:r>
              <a:rPr lang="en-US" dirty="0" err="1" smtClean="0">
                <a:solidFill>
                  <a:srgbClr val="E43794"/>
                </a:solidFill>
                <a:hlinkClick r:id="rId5">
                  <a:extLst>
                    <a:ext uri="{A12FA001-AC4F-418D-AE19-62706E023703}">
                      <ahyp:hlinkClr xmlns="" xmlns:ahyp="http://schemas.microsoft.com/office/drawing/2018/hyperlinkcolor" val="tx"/>
                    </a:ext>
                  </a:extLst>
                </a:hlinkClick>
              </a:rPr>
              <a:t>SparkA</a:t>
            </a:r>
            <a:r>
              <a:rPr lang="tr-TR" dirty="0" smtClean="0">
                <a:solidFill>
                  <a:srgbClr val="E43794"/>
                </a:solidFill>
                <a:hlinkClick r:id="rId5">
                  <a:extLst>
                    <a:ext uri="{A12FA001-AC4F-418D-AE19-62706E023703}">
                      <ahyp:hlinkClr xmlns="" xmlns:ahyp="http://schemas.microsoft.com/office/drawing/2018/hyperlinkcolor" val="tx"/>
                    </a:ext>
                  </a:extLst>
                </a:hlinkClick>
              </a:rPr>
              <a:t>R uzmanlarıyla eğitici ve sınıflar</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p:txBody>
          <a:bodyPr/>
          <a:lstStyle/>
          <a:p>
            <a:r>
              <a:rPr lang="en-US" dirty="0"/>
              <a:t>Facebook </a:t>
            </a:r>
            <a:r>
              <a:rPr lang="en-US" dirty="0" err="1"/>
              <a:t>veya</a:t>
            </a:r>
            <a:r>
              <a:rPr lang="en-US" dirty="0"/>
              <a:t> </a:t>
            </a:r>
            <a:r>
              <a:rPr lang="en-US" dirty="0" err="1"/>
              <a:t>Instagram</a:t>
            </a:r>
            <a:r>
              <a:rPr lang="en-US" dirty="0"/>
              <a:t> </a:t>
            </a:r>
            <a:r>
              <a:rPr lang="en-US" dirty="0" err="1"/>
              <a:t>sayfalarınızı</a:t>
            </a:r>
            <a:r>
              <a:rPr lang="en-US" dirty="0"/>
              <a:t> </a:t>
            </a:r>
            <a:r>
              <a:rPr lang="en-US" dirty="0" err="1"/>
              <a:t>daha</a:t>
            </a:r>
            <a:r>
              <a:rPr lang="en-US" dirty="0"/>
              <a:t> </a:t>
            </a:r>
            <a:r>
              <a:rPr lang="en-US" dirty="0" err="1"/>
              <a:t>geniş</a:t>
            </a:r>
            <a:r>
              <a:rPr lang="en-US" dirty="0"/>
              <a:t> </a:t>
            </a:r>
            <a:r>
              <a:rPr lang="en-US" dirty="0" err="1"/>
              <a:t>bir</a:t>
            </a:r>
            <a:r>
              <a:rPr lang="en-US" dirty="0"/>
              <a:t> </a:t>
            </a:r>
            <a:r>
              <a:rPr lang="en-US" dirty="0" err="1"/>
              <a:t>kitle</a:t>
            </a:r>
            <a:r>
              <a:rPr lang="en-US" dirty="0"/>
              <a:t> </a:t>
            </a:r>
            <a:r>
              <a:rPr lang="en-US" dirty="0" err="1"/>
              <a:t>için</a:t>
            </a:r>
            <a:r>
              <a:rPr lang="en-US" dirty="0"/>
              <a:t> </a:t>
            </a:r>
            <a:r>
              <a:rPr lang="en-US" dirty="0" err="1"/>
              <a:t>daha</a:t>
            </a:r>
            <a:r>
              <a:rPr lang="en-US" dirty="0"/>
              <a:t> </a:t>
            </a:r>
            <a:r>
              <a:rPr lang="en-US" dirty="0" err="1"/>
              <a:t>çekici</a:t>
            </a:r>
            <a:r>
              <a:rPr lang="en-US" dirty="0"/>
              <a:t> hale </a:t>
            </a:r>
            <a:r>
              <a:rPr lang="en-US" dirty="0" err="1"/>
              <a:t>getirmek</a:t>
            </a:r>
            <a:r>
              <a:rPr lang="en-US" dirty="0"/>
              <a:t> </a:t>
            </a:r>
            <a:r>
              <a:rPr lang="en-US" dirty="0" err="1"/>
              <a:t>istiyorsanız</a:t>
            </a:r>
            <a:r>
              <a:rPr lang="en-US" dirty="0"/>
              <a:t>, </a:t>
            </a:r>
            <a:r>
              <a:rPr lang="en-US" dirty="0" err="1"/>
              <a:t>bu</a:t>
            </a:r>
            <a:r>
              <a:rPr lang="en-US" dirty="0"/>
              <a:t> </a:t>
            </a:r>
            <a:r>
              <a:rPr lang="en-US" dirty="0" err="1"/>
              <a:t>artırılmış</a:t>
            </a:r>
            <a:r>
              <a:rPr lang="en-US" dirty="0"/>
              <a:t> </a:t>
            </a:r>
            <a:r>
              <a:rPr lang="en-US" dirty="0" err="1"/>
              <a:t>gerçeklik</a:t>
            </a:r>
            <a:r>
              <a:rPr lang="en-US" dirty="0"/>
              <a:t> </a:t>
            </a:r>
            <a:r>
              <a:rPr lang="en-US" dirty="0" err="1"/>
              <a:t>aracı</a:t>
            </a:r>
            <a:r>
              <a:rPr lang="en-US" dirty="0"/>
              <a:t> size </a:t>
            </a:r>
            <a:r>
              <a:rPr lang="en-US" dirty="0" err="1"/>
              <a:t>daha</a:t>
            </a:r>
            <a:r>
              <a:rPr lang="en-US" dirty="0"/>
              <a:t> </a:t>
            </a:r>
            <a:r>
              <a:rPr lang="en-US" dirty="0" err="1"/>
              <a:t>yaratıcı</a:t>
            </a:r>
            <a:r>
              <a:rPr lang="en-US" dirty="0"/>
              <a:t> </a:t>
            </a:r>
            <a:r>
              <a:rPr lang="en-US" dirty="0" err="1"/>
              <a:t>olma</a:t>
            </a:r>
            <a:r>
              <a:rPr lang="en-US" dirty="0"/>
              <a:t> </a:t>
            </a:r>
            <a:r>
              <a:rPr lang="en-US" dirty="0" err="1"/>
              <a:t>yeteneği</a:t>
            </a:r>
            <a:r>
              <a:rPr lang="en-US" dirty="0"/>
              <a:t> </a:t>
            </a:r>
            <a:r>
              <a:rPr lang="en-US" dirty="0" err="1"/>
              <a:t>verecektir</a:t>
            </a:r>
            <a:r>
              <a:rPr lang="en-US" dirty="0"/>
              <a:t>. </a:t>
            </a:r>
            <a:r>
              <a:rPr lang="en-US" dirty="0" err="1"/>
              <a:t>Dijital</a:t>
            </a:r>
            <a:r>
              <a:rPr lang="en-US" dirty="0"/>
              <a:t> </a:t>
            </a:r>
            <a:r>
              <a:rPr lang="en-US" dirty="0" err="1"/>
              <a:t>iletişiminizi</a:t>
            </a:r>
            <a:r>
              <a:rPr lang="en-US" dirty="0"/>
              <a:t> </a:t>
            </a:r>
            <a:r>
              <a:rPr lang="en-US" dirty="0" err="1"/>
              <a:t>canlandıracak</a:t>
            </a:r>
            <a:r>
              <a:rPr lang="en-US" dirty="0"/>
              <a:t> </a:t>
            </a:r>
            <a:r>
              <a:rPr lang="en-US" dirty="0" err="1"/>
              <a:t>gerçek</a:t>
            </a:r>
            <a:r>
              <a:rPr lang="en-US" dirty="0"/>
              <a:t> </a:t>
            </a:r>
            <a:r>
              <a:rPr lang="en-US" dirty="0" err="1"/>
              <a:t>dünya</a:t>
            </a:r>
            <a:r>
              <a:rPr lang="en-US" dirty="0"/>
              <a:t> </a:t>
            </a:r>
            <a:r>
              <a:rPr lang="en-US" dirty="0" err="1"/>
              <a:t>sahneleri</a:t>
            </a:r>
            <a:r>
              <a:rPr lang="en-US" dirty="0"/>
              <a:t> </a:t>
            </a:r>
            <a:r>
              <a:rPr lang="en-US" dirty="0" err="1"/>
              <a:t>için</a:t>
            </a:r>
            <a:r>
              <a:rPr lang="en-US" dirty="0"/>
              <a:t> </a:t>
            </a:r>
            <a:r>
              <a:rPr lang="en-US" dirty="0" err="1"/>
              <a:t>bindirmeler</a:t>
            </a:r>
            <a:r>
              <a:rPr lang="en-US" dirty="0"/>
              <a:t> </a:t>
            </a:r>
            <a:r>
              <a:rPr lang="en-US" dirty="0" err="1"/>
              <a:t>oluşturabilirsiniz</a:t>
            </a:r>
            <a:r>
              <a:rPr lang="en-US" dirty="0"/>
              <a:t>.</a:t>
            </a:r>
          </a:p>
          <a:p>
            <a:endParaRPr lang="tr-TR" dirty="0" smtClean="0"/>
          </a:p>
          <a:p>
            <a:r>
              <a:rPr lang="en-US" dirty="0" err="1" smtClean="0"/>
              <a:t>Dile</a:t>
            </a:r>
            <a:r>
              <a:rPr lang="en-US" dirty="0" smtClean="0"/>
              <a:t> </a:t>
            </a:r>
            <a:r>
              <a:rPr lang="en-US" dirty="0" err="1"/>
              <a:t>ve</a:t>
            </a:r>
            <a:r>
              <a:rPr lang="en-US" dirty="0"/>
              <a:t> </a:t>
            </a:r>
            <a:r>
              <a:rPr lang="en-US" dirty="0" err="1"/>
              <a:t>yazılımın</a:t>
            </a:r>
            <a:r>
              <a:rPr lang="en-US" dirty="0"/>
              <a:t> </a:t>
            </a:r>
            <a:r>
              <a:rPr lang="en-US" dirty="0" err="1"/>
              <a:t>çalışma</a:t>
            </a:r>
            <a:r>
              <a:rPr lang="en-US" dirty="0"/>
              <a:t> </a:t>
            </a:r>
            <a:r>
              <a:rPr lang="en-US" dirty="0" err="1"/>
              <a:t>şekline</a:t>
            </a:r>
            <a:r>
              <a:rPr lang="en-US" dirty="0"/>
              <a:t> </a:t>
            </a:r>
            <a:r>
              <a:rPr lang="en-US" dirty="0" err="1"/>
              <a:t>alışmak</a:t>
            </a:r>
            <a:r>
              <a:rPr lang="en-US" dirty="0"/>
              <a:t> </a:t>
            </a:r>
            <a:r>
              <a:rPr lang="en-US" dirty="0" err="1"/>
              <a:t>biraz</a:t>
            </a:r>
            <a:r>
              <a:rPr lang="en-US" dirty="0"/>
              <a:t> </a:t>
            </a:r>
            <a:r>
              <a:rPr lang="en-US" dirty="0" err="1"/>
              <a:t>zaman</a:t>
            </a:r>
            <a:r>
              <a:rPr lang="en-US" dirty="0"/>
              <a:t> </a:t>
            </a:r>
            <a:r>
              <a:rPr lang="en-US" dirty="0" err="1"/>
              <a:t>alacaktır</a:t>
            </a:r>
            <a:r>
              <a:rPr lang="en-US" dirty="0"/>
              <a:t>, </a:t>
            </a:r>
            <a:r>
              <a:rPr lang="en-US" dirty="0" err="1"/>
              <a:t>ancak</a:t>
            </a:r>
            <a:r>
              <a:rPr lang="en-US" dirty="0"/>
              <a:t> </a:t>
            </a:r>
            <a:r>
              <a:rPr lang="en-US" dirty="0" err="1"/>
              <a:t>tasarım</a:t>
            </a:r>
            <a:r>
              <a:rPr lang="en-US" dirty="0"/>
              <a:t> </a:t>
            </a:r>
            <a:r>
              <a:rPr lang="en-US" dirty="0" err="1"/>
              <a:t>konseptleri</a:t>
            </a:r>
            <a:r>
              <a:rPr lang="en-US" dirty="0"/>
              <a:t> </a:t>
            </a:r>
            <a:r>
              <a:rPr lang="en-US" dirty="0" err="1"/>
              <a:t>sosyal</a:t>
            </a:r>
            <a:r>
              <a:rPr lang="en-US" dirty="0"/>
              <a:t> </a:t>
            </a:r>
            <a:r>
              <a:rPr lang="en-US" dirty="0" err="1"/>
              <a:t>medya</a:t>
            </a:r>
            <a:r>
              <a:rPr lang="en-US" dirty="0"/>
              <a:t> </a:t>
            </a:r>
            <a:r>
              <a:rPr lang="en-US" dirty="0" err="1"/>
              <a:t>ve</a:t>
            </a:r>
            <a:r>
              <a:rPr lang="en-US" dirty="0"/>
              <a:t> </a:t>
            </a:r>
            <a:r>
              <a:rPr lang="en-US" dirty="0" err="1"/>
              <a:t>diğer</a:t>
            </a:r>
            <a:r>
              <a:rPr lang="en-US" dirty="0"/>
              <a:t> </a:t>
            </a:r>
            <a:r>
              <a:rPr lang="en-US" dirty="0" err="1"/>
              <a:t>sürükleyici</a:t>
            </a:r>
            <a:r>
              <a:rPr lang="en-US" dirty="0"/>
              <a:t> </a:t>
            </a:r>
            <a:r>
              <a:rPr lang="en-US" dirty="0" err="1"/>
              <a:t>projeler</a:t>
            </a:r>
            <a:r>
              <a:rPr lang="en-US" dirty="0"/>
              <a:t> </a:t>
            </a:r>
            <a:r>
              <a:rPr lang="en-US" dirty="0" err="1"/>
              <a:t>için</a:t>
            </a:r>
            <a:r>
              <a:rPr lang="en-US" dirty="0"/>
              <a:t> </a:t>
            </a:r>
            <a:r>
              <a:rPr lang="en-US" dirty="0" err="1"/>
              <a:t>birçok</a:t>
            </a:r>
            <a:r>
              <a:rPr lang="en-US" dirty="0"/>
              <a:t> AR </a:t>
            </a:r>
            <a:r>
              <a:rPr lang="en-US" dirty="0" err="1"/>
              <a:t>ve</a:t>
            </a:r>
            <a:r>
              <a:rPr lang="en-US" dirty="0"/>
              <a:t> VR </a:t>
            </a:r>
            <a:r>
              <a:rPr lang="en-US" dirty="0" err="1"/>
              <a:t>yazılımında</a:t>
            </a:r>
            <a:r>
              <a:rPr lang="en-US" dirty="0"/>
              <a:t> </a:t>
            </a:r>
            <a:r>
              <a:rPr lang="en-US" dirty="0" err="1"/>
              <a:t>benzer</a:t>
            </a:r>
            <a:r>
              <a:rPr lang="en-US" dirty="0"/>
              <a:t> </a:t>
            </a:r>
            <a:r>
              <a:rPr lang="en-US" dirty="0" err="1"/>
              <a:t>olduğundan</a:t>
            </a:r>
            <a:r>
              <a:rPr lang="en-US" dirty="0"/>
              <a:t>, </a:t>
            </a:r>
            <a:r>
              <a:rPr lang="en-US" dirty="0" err="1"/>
              <a:t>ücretsiz</a:t>
            </a:r>
            <a:r>
              <a:rPr lang="en-US" dirty="0"/>
              <a:t> </a:t>
            </a:r>
            <a:r>
              <a:rPr lang="en-US" dirty="0" err="1"/>
              <a:t>olarak</a:t>
            </a:r>
            <a:r>
              <a:rPr lang="en-US" dirty="0"/>
              <a:t> </a:t>
            </a:r>
            <a:r>
              <a:rPr lang="en-US" dirty="0" err="1"/>
              <a:t>deneyebilir</a:t>
            </a:r>
            <a:r>
              <a:rPr lang="en-US" dirty="0"/>
              <a:t> </a:t>
            </a:r>
            <a:r>
              <a:rPr lang="en-US" dirty="0" err="1"/>
              <a:t>ve</a:t>
            </a:r>
            <a:r>
              <a:rPr lang="en-US" dirty="0"/>
              <a:t> </a:t>
            </a:r>
            <a:r>
              <a:rPr lang="en-US" dirty="0" err="1"/>
              <a:t>daha</a:t>
            </a:r>
            <a:r>
              <a:rPr lang="en-US" dirty="0"/>
              <a:t> </a:t>
            </a:r>
            <a:r>
              <a:rPr lang="en-US" dirty="0" err="1"/>
              <a:t>karmaşık</a:t>
            </a:r>
            <a:r>
              <a:rPr lang="en-US" dirty="0"/>
              <a:t> </a:t>
            </a:r>
            <a:r>
              <a:rPr lang="en-US" dirty="0" err="1"/>
              <a:t>projelere</a:t>
            </a:r>
            <a:r>
              <a:rPr lang="en-US" dirty="0"/>
              <a:t> </a:t>
            </a:r>
            <a:r>
              <a:rPr lang="en-US" dirty="0" err="1"/>
              <a:t>geçmeyi</a:t>
            </a:r>
            <a:r>
              <a:rPr lang="en-US" dirty="0"/>
              <a:t> </a:t>
            </a:r>
            <a:r>
              <a:rPr lang="en-US" dirty="0" err="1"/>
              <a:t>düşünüyorsanız</a:t>
            </a:r>
            <a:r>
              <a:rPr lang="en-US" dirty="0"/>
              <a:t>, </a:t>
            </a:r>
            <a:r>
              <a:rPr lang="en-US" dirty="0" err="1"/>
              <a:t>kendiniz</a:t>
            </a:r>
            <a:r>
              <a:rPr lang="en-US" dirty="0"/>
              <a:t> </a:t>
            </a:r>
            <a:r>
              <a:rPr lang="en-US" dirty="0" err="1"/>
              <a:t>için</a:t>
            </a:r>
            <a:r>
              <a:rPr lang="en-US" dirty="0"/>
              <a:t> </a:t>
            </a:r>
            <a:r>
              <a:rPr lang="en-US" dirty="0" err="1"/>
              <a:t>bir</a:t>
            </a:r>
            <a:r>
              <a:rPr lang="en-US" dirty="0"/>
              <a:t> </a:t>
            </a:r>
            <a:r>
              <a:rPr lang="en-US" dirty="0" err="1"/>
              <a:t>avantaj</a:t>
            </a:r>
            <a:r>
              <a:rPr lang="en-US" dirty="0"/>
              <a:t>.</a:t>
            </a:r>
          </a:p>
          <a:p>
            <a:r>
              <a:rPr lang="en-US" dirty="0" smtClean="0"/>
              <a:t>I</a:t>
            </a:r>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dirty="0"/>
              <a:t>Facebook </a:t>
            </a:r>
            <a:r>
              <a:rPr lang="en-US" dirty="0" err="1"/>
              <a:t>ve</a:t>
            </a:r>
            <a:r>
              <a:rPr lang="en-US" dirty="0"/>
              <a:t> </a:t>
            </a:r>
            <a:r>
              <a:rPr lang="en-US" dirty="0" err="1"/>
              <a:t>Instragram</a:t>
            </a:r>
            <a:r>
              <a:rPr lang="en-US" dirty="0"/>
              <a:t> </a:t>
            </a:r>
            <a:r>
              <a:rPr lang="en-US" dirty="0" err="1"/>
              <a:t>için</a:t>
            </a:r>
            <a:r>
              <a:rPr lang="en-US" dirty="0"/>
              <a:t> </a:t>
            </a:r>
            <a:r>
              <a:rPr lang="en-US" dirty="0" err="1"/>
              <a:t>artırılmış</a:t>
            </a:r>
            <a:r>
              <a:rPr lang="en-US" dirty="0"/>
              <a:t> </a:t>
            </a:r>
            <a:r>
              <a:rPr lang="en-US" dirty="0" err="1"/>
              <a:t>gerçeklik</a:t>
            </a:r>
            <a:r>
              <a:rPr lang="en-US" dirty="0"/>
              <a:t> </a:t>
            </a:r>
            <a:r>
              <a:rPr lang="en-US" dirty="0" err="1"/>
              <a:t>deneyimleri</a:t>
            </a:r>
            <a:r>
              <a:rPr lang="en-US" dirty="0"/>
              <a:t> </a:t>
            </a:r>
            <a:r>
              <a:rPr lang="en-US" dirty="0" err="1"/>
              <a:t>yaratın</a:t>
            </a:r>
            <a:endParaRPr lang="en-US" dirty="0"/>
          </a:p>
        </p:txBody>
      </p:sp>
      <p:pic>
        <p:nvPicPr>
          <p:cNvPr id="9" name="Picture Placeholder 8">
            <a:extLst>
              <a:ext uri="{FF2B5EF4-FFF2-40B4-BE49-F238E27FC236}">
                <a16:creationId xmlns="" xmlns:a16="http://schemas.microsoft.com/office/drawing/2014/main" id="{D041F026-D103-700F-4E5C-BFD5BAB48271}"/>
              </a:ext>
            </a:extLst>
          </p:cNvPr>
          <p:cNvPicPr>
            <a:picLocks noGrp="1" noChangeAspect="1"/>
          </p:cNvPicPr>
          <p:nvPr>
            <p:ph type="pic" sz="quarter" idx="25"/>
          </p:nvPr>
        </p:nvPicPr>
        <p:blipFill rotWithShape="1">
          <a:blip r:embed="rId6" cstate="screen">
            <a:extLst>
              <a:ext uri="{28A0092B-C50C-407E-A947-70E740481C1C}">
                <a14:useLocalDpi xmlns:a14="http://schemas.microsoft.com/office/drawing/2010/main"/>
              </a:ext>
            </a:extLst>
          </a:blip>
          <a:srcRect/>
          <a:stretch/>
        </p:blipFill>
        <p:spPr>
          <a:xfrm>
            <a:off x="-1469" y="7228515"/>
            <a:ext cx="3657600" cy="2795588"/>
          </a:xfrm>
        </p:spPr>
      </p:pic>
    </p:spTree>
    <p:extLst>
      <p:ext uri="{BB962C8B-B14F-4D97-AF65-F5344CB8AC3E}">
        <p14:creationId xmlns:p14="http://schemas.microsoft.com/office/powerpoint/2010/main" val="4027806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a:extLst>
              <a:ext uri="{FF2B5EF4-FFF2-40B4-BE49-F238E27FC236}">
                <a16:creationId xmlns="" xmlns:a16="http://schemas.microsoft.com/office/drawing/2014/main" id="{8C19ECD6-42BE-99AA-936C-B0B6595B11A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 xmlns:a16="http://schemas.microsoft.com/office/drawing/2014/main" id="{4A5811D8-7405-3F85-3A43-D43DD64D938B}"/>
              </a:ext>
            </a:extLst>
          </p:cNvPr>
          <p:cNvSpPr/>
          <p:nvPr/>
        </p:nvSpPr>
        <p:spPr>
          <a:xfrm>
            <a:off x="0" y="0"/>
            <a:ext cx="7775575" cy="10907713"/>
          </a:xfrm>
          <a:custGeom>
            <a:avLst/>
            <a:gdLst>
              <a:gd name="connsiteX0" fmla="*/ 0 w 7775575"/>
              <a:gd name="connsiteY0" fmla="*/ 10387013 h 10907713"/>
              <a:gd name="connsiteX1" fmla="*/ 7775575 w 7775575"/>
              <a:gd name="connsiteY1" fmla="*/ 10387013 h 10907713"/>
              <a:gd name="connsiteX2" fmla="*/ 7775575 w 7775575"/>
              <a:gd name="connsiteY2" fmla="*/ 10907713 h 10907713"/>
              <a:gd name="connsiteX3" fmla="*/ 0 w 7775575"/>
              <a:gd name="connsiteY3" fmla="*/ 10907713 h 10907713"/>
              <a:gd name="connsiteX4" fmla="*/ 0 w 7775575"/>
              <a:gd name="connsiteY4" fmla="*/ 0 h 10907713"/>
              <a:gd name="connsiteX5" fmla="*/ 7775575 w 7775575"/>
              <a:gd name="connsiteY5" fmla="*/ 0 h 10907713"/>
              <a:gd name="connsiteX6" fmla="*/ 7775575 w 7775575"/>
              <a:gd name="connsiteY6" fmla="*/ 9715500 h 10907713"/>
              <a:gd name="connsiteX7" fmla="*/ 0 w 7775575"/>
              <a:gd name="connsiteY7" fmla="*/ 9715500 h 109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75575" h="10907713">
                <a:moveTo>
                  <a:pt x="0" y="10387013"/>
                </a:moveTo>
                <a:lnTo>
                  <a:pt x="7775575" y="10387013"/>
                </a:lnTo>
                <a:lnTo>
                  <a:pt x="7775575" y="10907713"/>
                </a:lnTo>
                <a:lnTo>
                  <a:pt x="0" y="10907713"/>
                </a:lnTo>
                <a:close/>
                <a:moveTo>
                  <a:pt x="0" y="0"/>
                </a:moveTo>
                <a:lnTo>
                  <a:pt x="7775575" y="0"/>
                </a:lnTo>
                <a:lnTo>
                  <a:pt x="7775575" y="9715500"/>
                </a:lnTo>
                <a:lnTo>
                  <a:pt x="0" y="9715500"/>
                </a:lnTo>
                <a:close/>
              </a:path>
            </a:pathLst>
          </a:custGeom>
          <a:gradFill>
            <a:gsLst>
              <a:gs pos="0">
                <a:srgbClr val="E43794"/>
              </a:gs>
              <a:gs pos="59000">
                <a:srgbClr val="E43794">
                  <a:alpha val="5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Text Placeholder 13">
            <a:extLst>
              <a:ext uri="{FF2B5EF4-FFF2-40B4-BE49-F238E27FC236}">
                <a16:creationId xmlns="" xmlns:a16="http://schemas.microsoft.com/office/drawing/2014/main" id="{23B2E428-FF68-52FD-A77B-1D9F554D73AB}"/>
              </a:ext>
            </a:extLst>
          </p:cNvPr>
          <p:cNvSpPr>
            <a:spLocks noGrp="1"/>
          </p:cNvSpPr>
          <p:nvPr>
            <p:ph type="body" sz="quarter" idx="21"/>
          </p:nvPr>
        </p:nvSpPr>
        <p:spPr>
          <a:xfrm>
            <a:off x="2159000" y="9185645"/>
            <a:ext cx="3457574" cy="626742"/>
          </a:xfrm>
          <a:solidFill>
            <a:srgbClr val="E43794"/>
          </a:solidFill>
        </p:spPr>
        <p:txBody>
          <a:bodyPr/>
          <a:lstStyle/>
          <a:p>
            <a:pPr algn="ctr"/>
            <a:r>
              <a:rPr lang="en-US" dirty="0"/>
              <a:t> </a:t>
            </a:r>
            <a:r>
              <a:rPr lang="en-US" dirty="0" err="1"/>
              <a:t>www.</a:t>
            </a:r>
            <a:r>
              <a:rPr lang="en-US" b="1" dirty="0" err="1"/>
              <a:t>insitesproject</a:t>
            </a:r>
            <a:r>
              <a:rPr lang="en-US" dirty="0" err="1"/>
              <a:t>.eu</a:t>
            </a:r>
            <a:endParaRPr lang="en-US" dirty="0"/>
          </a:p>
        </p:txBody>
      </p:sp>
      <p:pic>
        <p:nvPicPr>
          <p:cNvPr id="9" name="Picture 8" descr="Logo&#10;&#10;Description automatically generated">
            <a:extLst>
              <a:ext uri="{FF2B5EF4-FFF2-40B4-BE49-F238E27FC236}">
                <a16:creationId xmlns="" xmlns:a16="http://schemas.microsoft.com/office/drawing/2014/main" id="{D33A1E04-471E-184A-BA0C-085D7B1122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01932" y="543120"/>
            <a:ext cx="2771710" cy="2530691"/>
          </a:xfrm>
          <a:prstGeom prst="rect">
            <a:avLst/>
          </a:prstGeom>
        </p:spPr>
      </p:pic>
      <p:grpSp>
        <p:nvGrpSpPr>
          <p:cNvPr id="67" name="Group 66">
            <a:extLst>
              <a:ext uri="{FF2B5EF4-FFF2-40B4-BE49-F238E27FC236}">
                <a16:creationId xmlns="" xmlns:a16="http://schemas.microsoft.com/office/drawing/2014/main" id="{9ECC7FA3-7CC6-10CA-929F-DCD903E2971B}"/>
              </a:ext>
            </a:extLst>
          </p:cNvPr>
          <p:cNvGrpSpPr/>
          <p:nvPr/>
        </p:nvGrpSpPr>
        <p:grpSpPr>
          <a:xfrm>
            <a:off x="3655056" y="8082057"/>
            <a:ext cx="465462" cy="461075"/>
            <a:chOff x="-1960465" y="8556888"/>
            <a:chExt cx="372846" cy="369332"/>
          </a:xfrm>
        </p:grpSpPr>
        <p:sp>
          <p:nvSpPr>
            <p:cNvPr id="66" name="TextBox 65">
              <a:extLst>
                <a:ext uri="{FF2B5EF4-FFF2-40B4-BE49-F238E27FC236}">
                  <a16:creationId xmlns="" xmlns:a16="http://schemas.microsoft.com/office/drawing/2014/main" id="{6EA9FCE3-02DE-2ED6-7BAD-FDE71908A2EA}"/>
                </a:ext>
              </a:extLst>
            </p:cNvPr>
            <p:cNvSpPr txBox="1"/>
            <p:nvPr/>
          </p:nvSpPr>
          <p:spPr>
            <a:xfrm>
              <a:off x="-1937240" y="8556888"/>
              <a:ext cx="349621" cy="369332"/>
            </a:xfrm>
            <a:prstGeom prst="rect">
              <a:avLst/>
            </a:prstGeom>
            <a:noFill/>
          </p:spPr>
          <p:txBody>
            <a:bodyPr wrap="square">
              <a:spAutoFit/>
            </a:bodyPr>
            <a:lstStyle/>
            <a:p>
              <a:r>
                <a:rPr lang="en-US" dirty="0">
                  <a:solidFill>
                    <a:schemeClr val="bg1"/>
                  </a:solidFill>
                  <a:hlinkClick r:id="rId4">
                    <a:extLst>
                      <a:ext uri="{A12FA001-AC4F-418D-AE19-62706E023703}">
                        <ahyp:hlinkClr xmlns="" xmlns:ahyp="http://schemas.microsoft.com/office/drawing/2018/hyperlinkcolor" val="tx"/>
                      </a:ext>
                    </a:extLst>
                  </a:hlinkClick>
                </a:rPr>
                <a:t>f</a:t>
              </a:r>
              <a:endParaRPr lang="en-US" dirty="0">
                <a:solidFill>
                  <a:schemeClr val="bg1"/>
                </a:solidFill>
              </a:endParaRPr>
            </a:p>
          </p:txBody>
        </p:sp>
        <p:grpSp>
          <p:nvGrpSpPr>
            <p:cNvPr id="58" name="Graphic 3">
              <a:extLst>
                <a:ext uri="{FF2B5EF4-FFF2-40B4-BE49-F238E27FC236}">
                  <a16:creationId xmlns="" xmlns:a16="http://schemas.microsoft.com/office/drawing/2014/main" id="{9CFBBEE5-B1C0-D63D-55AE-8E12A5EA2015}"/>
                </a:ext>
              </a:extLst>
            </p:cNvPr>
            <p:cNvGrpSpPr/>
            <p:nvPr/>
          </p:nvGrpSpPr>
          <p:grpSpPr>
            <a:xfrm>
              <a:off x="-1960465" y="8626572"/>
              <a:ext cx="280634" cy="280842"/>
              <a:chOff x="-1196056" y="2499889"/>
              <a:chExt cx="850463" cy="851093"/>
            </a:xfrm>
          </p:grpSpPr>
          <p:sp>
            <p:nvSpPr>
              <p:cNvPr id="59" name="Freeform 58">
                <a:extLst>
                  <a:ext uri="{FF2B5EF4-FFF2-40B4-BE49-F238E27FC236}">
                    <a16:creationId xmlns="" xmlns:a16="http://schemas.microsoft.com/office/drawing/2014/main" id="{72558D74-FB07-8A35-177A-ED4CD0B220BA}"/>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BE000"/>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0" name="Freeform 59">
                <a:extLst>
                  <a:ext uri="{FF2B5EF4-FFF2-40B4-BE49-F238E27FC236}">
                    <a16:creationId xmlns="" xmlns:a16="http://schemas.microsoft.com/office/drawing/2014/main" id="{3837A38B-6676-8E53-2F9E-7B5C69420142}"/>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sp>
        <p:nvSpPr>
          <p:cNvPr id="64" name="Text Placeholder 32">
            <a:extLst>
              <a:ext uri="{FF2B5EF4-FFF2-40B4-BE49-F238E27FC236}">
                <a16:creationId xmlns="" xmlns:a16="http://schemas.microsoft.com/office/drawing/2014/main" id="{D3DDD0B6-72AA-E799-1D50-EE443BFF9CBC}"/>
              </a:ext>
            </a:extLst>
          </p:cNvPr>
          <p:cNvSpPr txBox="1">
            <a:spLocks/>
          </p:cNvSpPr>
          <p:nvPr/>
        </p:nvSpPr>
        <p:spPr>
          <a:xfrm>
            <a:off x="0" y="7622082"/>
            <a:ext cx="7775575" cy="936473"/>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a:r>
              <a:rPr lang="tr-TR" sz="2000" dirty="0" smtClean="0">
                <a:solidFill>
                  <a:schemeClr val="bg1"/>
                </a:solidFill>
                <a:latin typeface="Calibri" panose="020F0502020204030204" pitchFamily="34" charset="0"/>
                <a:cs typeface="Calibri" panose="020F0502020204030204" pitchFamily="34" charset="0"/>
              </a:rPr>
              <a:t>SEYAHATİMİZİ BURADAN TAKİP EDİN</a:t>
            </a:r>
            <a:endParaRPr lang="en-US" sz="20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31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 xmlns:a16="http://schemas.microsoft.com/office/drawing/2014/main" id="{A0614950-3DA6-2AB2-1468-6B872E1FDD69}"/>
              </a:ext>
            </a:extLst>
          </p:cNvPr>
          <p:cNvSpPr>
            <a:spLocks noGrp="1"/>
          </p:cNvSpPr>
          <p:nvPr>
            <p:ph type="body" sz="quarter" idx="15"/>
          </p:nvPr>
        </p:nvSpPr>
        <p:spPr>
          <a:xfrm>
            <a:off x="626921" y="734208"/>
            <a:ext cx="3260864" cy="1552185"/>
          </a:xfrm>
        </p:spPr>
        <p:txBody>
          <a:bodyPr/>
          <a:lstStyle/>
          <a:p>
            <a:r>
              <a:rPr lang="en-US" sz="3200" dirty="0" smtClean="0">
                <a:solidFill>
                  <a:schemeClr val="bg1"/>
                </a:solidFill>
              </a:rPr>
              <a:t>INSITES </a:t>
            </a:r>
            <a:r>
              <a:rPr lang="tr-TR" sz="3200" dirty="0" smtClean="0">
                <a:solidFill>
                  <a:schemeClr val="bg1"/>
                </a:solidFill>
              </a:rPr>
              <a:t>ARAÇ SETİNE GİRİŞ</a:t>
            </a:r>
            <a:endParaRPr lang="en-US" sz="3200" dirty="0">
              <a:solidFill>
                <a:schemeClr val="bg1"/>
              </a:solidFill>
            </a:endParaRPr>
          </a:p>
          <a:p>
            <a:endParaRPr lang="en-US" dirty="0">
              <a:solidFill>
                <a:schemeClr val="bg1"/>
              </a:solidFill>
            </a:endParaRPr>
          </a:p>
        </p:txBody>
      </p:sp>
      <p:sp>
        <p:nvSpPr>
          <p:cNvPr id="8" name="Text Placeholder 7">
            <a:extLst>
              <a:ext uri="{FF2B5EF4-FFF2-40B4-BE49-F238E27FC236}">
                <a16:creationId xmlns="" xmlns:a16="http://schemas.microsoft.com/office/drawing/2014/main" id="{C952E791-7807-2970-D75A-AC6E2DF3E8B5}"/>
              </a:ext>
            </a:extLst>
          </p:cNvPr>
          <p:cNvSpPr>
            <a:spLocks noGrp="1"/>
          </p:cNvSpPr>
          <p:nvPr>
            <p:ph type="body" sz="quarter" idx="16"/>
          </p:nvPr>
        </p:nvSpPr>
        <p:spPr>
          <a:xfrm>
            <a:off x="770316" y="6900601"/>
            <a:ext cx="6234937" cy="2659671"/>
          </a:xfrm>
        </p:spPr>
        <p:txBody>
          <a:bodyPr/>
          <a:lstStyle/>
          <a:p>
            <a:r>
              <a:rPr lang="en-US" dirty="0" err="1" smtClean="0"/>
              <a:t>Gelişmiş</a:t>
            </a:r>
            <a:r>
              <a:rPr lang="en-US" dirty="0" smtClean="0"/>
              <a:t> </a:t>
            </a:r>
            <a:r>
              <a:rPr lang="en-US" dirty="0" err="1"/>
              <a:t>teknoloji</a:t>
            </a:r>
            <a:r>
              <a:rPr lang="en-US" dirty="0"/>
              <a:t>, </a:t>
            </a:r>
            <a:r>
              <a:rPr lang="en-US" dirty="0" err="1"/>
              <a:t>kapsamlı</a:t>
            </a:r>
            <a:r>
              <a:rPr lang="en-US" dirty="0"/>
              <a:t> </a:t>
            </a:r>
            <a:r>
              <a:rPr lang="en-US" dirty="0" err="1"/>
              <a:t>kodlama</a:t>
            </a:r>
            <a:r>
              <a:rPr lang="en-US" dirty="0"/>
              <a:t> </a:t>
            </a:r>
            <a:r>
              <a:rPr lang="en-US" dirty="0" err="1"/>
              <a:t>veya</a:t>
            </a:r>
            <a:r>
              <a:rPr lang="en-US" dirty="0"/>
              <a:t> </a:t>
            </a:r>
            <a:r>
              <a:rPr lang="en-US" dirty="0" err="1"/>
              <a:t>dijital</a:t>
            </a:r>
            <a:r>
              <a:rPr lang="en-US" dirty="0"/>
              <a:t> </a:t>
            </a:r>
            <a:r>
              <a:rPr lang="en-US" dirty="0" err="1"/>
              <a:t>becerilere</a:t>
            </a:r>
            <a:r>
              <a:rPr lang="en-US" dirty="0"/>
              <a:t> </a:t>
            </a:r>
            <a:r>
              <a:rPr lang="en-US" dirty="0" err="1"/>
              <a:t>sahip</a:t>
            </a:r>
            <a:r>
              <a:rPr lang="en-US" dirty="0"/>
              <a:t> </a:t>
            </a:r>
            <a:r>
              <a:rPr lang="en-US" dirty="0" err="1"/>
              <a:t>olmayan</a:t>
            </a:r>
            <a:r>
              <a:rPr lang="en-US" dirty="0"/>
              <a:t>, </a:t>
            </a:r>
            <a:r>
              <a:rPr lang="en-US" dirty="0" err="1"/>
              <a:t>ancak</a:t>
            </a:r>
            <a:r>
              <a:rPr lang="en-US" dirty="0"/>
              <a:t> </a:t>
            </a:r>
            <a:r>
              <a:rPr lang="en-US" dirty="0" err="1"/>
              <a:t>güçlü</a:t>
            </a:r>
            <a:r>
              <a:rPr lang="en-US" dirty="0"/>
              <a:t> </a:t>
            </a:r>
            <a:r>
              <a:rPr lang="en-US" dirty="0" err="1"/>
              <a:t>bir</a:t>
            </a:r>
            <a:r>
              <a:rPr lang="en-US" dirty="0"/>
              <a:t> </a:t>
            </a:r>
            <a:r>
              <a:rPr lang="en-US" dirty="0" err="1"/>
              <a:t>misyona</a:t>
            </a:r>
            <a:r>
              <a:rPr lang="en-US" dirty="0"/>
              <a:t> </a:t>
            </a:r>
            <a:r>
              <a:rPr lang="en-US" dirty="0" err="1"/>
              <a:t>ve</a:t>
            </a:r>
            <a:r>
              <a:rPr lang="en-US" dirty="0"/>
              <a:t> </a:t>
            </a:r>
            <a:r>
              <a:rPr lang="en-US" dirty="0" err="1"/>
              <a:t>öğrenmeye</a:t>
            </a:r>
            <a:r>
              <a:rPr lang="en-US" dirty="0"/>
              <a:t> </a:t>
            </a:r>
            <a:r>
              <a:rPr lang="en-US" dirty="0" err="1"/>
              <a:t>istekli</a:t>
            </a:r>
            <a:r>
              <a:rPr lang="en-US" dirty="0"/>
              <a:t> </a:t>
            </a:r>
            <a:r>
              <a:rPr lang="en-US" dirty="0" err="1"/>
              <a:t>kişilere</a:t>
            </a:r>
            <a:r>
              <a:rPr lang="en-US" dirty="0"/>
              <a:t> </a:t>
            </a:r>
            <a:r>
              <a:rPr lang="en-US" dirty="0" err="1"/>
              <a:t>giderek</a:t>
            </a:r>
            <a:r>
              <a:rPr lang="en-US" dirty="0"/>
              <a:t> </a:t>
            </a:r>
            <a:r>
              <a:rPr lang="en-US" dirty="0" err="1"/>
              <a:t>daha</a:t>
            </a:r>
            <a:r>
              <a:rPr lang="en-US" dirty="0"/>
              <a:t> </a:t>
            </a:r>
            <a:r>
              <a:rPr lang="en-US" dirty="0" err="1"/>
              <a:t>fazla</a:t>
            </a:r>
            <a:r>
              <a:rPr lang="en-US" dirty="0"/>
              <a:t> </a:t>
            </a:r>
            <a:r>
              <a:rPr lang="en-US" dirty="0" err="1"/>
              <a:t>erişilebilir</a:t>
            </a:r>
            <a:r>
              <a:rPr lang="en-US" dirty="0"/>
              <a:t> hale </a:t>
            </a:r>
            <a:r>
              <a:rPr lang="en-US" dirty="0" err="1"/>
              <a:t>geliyor</a:t>
            </a:r>
            <a:r>
              <a:rPr lang="en-US" dirty="0"/>
              <a:t>. Bu </a:t>
            </a:r>
            <a:r>
              <a:rPr lang="en-US" dirty="0" err="1"/>
              <a:t>araçlar</a:t>
            </a:r>
            <a:r>
              <a:rPr lang="en-US" dirty="0"/>
              <a:t>, </a:t>
            </a:r>
            <a:r>
              <a:rPr lang="en-US" dirty="0" err="1"/>
              <a:t>mevcut</a:t>
            </a:r>
            <a:r>
              <a:rPr lang="en-US" dirty="0"/>
              <a:t> en </a:t>
            </a:r>
            <a:r>
              <a:rPr lang="en-US" dirty="0" err="1"/>
              <a:t>kullanıcı</a:t>
            </a:r>
            <a:r>
              <a:rPr lang="en-US" dirty="0"/>
              <a:t> </a:t>
            </a:r>
            <a:r>
              <a:rPr lang="en-US" dirty="0" err="1"/>
              <a:t>dostu</a:t>
            </a:r>
            <a:r>
              <a:rPr lang="en-US" dirty="0"/>
              <a:t> </a:t>
            </a:r>
            <a:r>
              <a:rPr lang="en-US" dirty="0" err="1"/>
              <a:t>ürünler</a:t>
            </a:r>
            <a:r>
              <a:rPr lang="en-US" dirty="0"/>
              <a:t> </a:t>
            </a:r>
            <a:r>
              <a:rPr lang="en-US" dirty="0" err="1"/>
              <a:t>olarak</a:t>
            </a:r>
            <a:r>
              <a:rPr lang="en-US" dirty="0"/>
              <a:t> </a:t>
            </a:r>
            <a:r>
              <a:rPr lang="en-US" dirty="0" err="1"/>
              <a:t>seçilmiştir</a:t>
            </a:r>
            <a:r>
              <a:rPr lang="en-US" dirty="0"/>
              <a:t> </a:t>
            </a:r>
            <a:r>
              <a:rPr lang="en-US" dirty="0" err="1"/>
              <a:t>ve</a:t>
            </a:r>
            <a:r>
              <a:rPr lang="en-US" dirty="0"/>
              <a:t> </a:t>
            </a:r>
            <a:r>
              <a:rPr lang="en-US" dirty="0" err="1"/>
              <a:t>bunları</a:t>
            </a:r>
            <a:r>
              <a:rPr lang="en-US" dirty="0"/>
              <a:t> </a:t>
            </a:r>
            <a:r>
              <a:rPr lang="en-US" dirty="0" err="1"/>
              <a:t>mümkün</a:t>
            </a:r>
            <a:r>
              <a:rPr lang="en-US" dirty="0"/>
              <a:t> </a:t>
            </a:r>
            <a:r>
              <a:rPr lang="en-US" dirty="0" err="1"/>
              <a:t>olduğunca</a:t>
            </a:r>
            <a:r>
              <a:rPr lang="en-US" dirty="0"/>
              <a:t> </a:t>
            </a:r>
            <a:r>
              <a:rPr lang="en-US" dirty="0" err="1"/>
              <a:t>çabuk</a:t>
            </a:r>
            <a:r>
              <a:rPr lang="en-US" dirty="0"/>
              <a:t> </a:t>
            </a:r>
            <a:r>
              <a:rPr lang="en-US" dirty="0" err="1"/>
              <a:t>öğrenip</a:t>
            </a:r>
            <a:r>
              <a:rPr lang="en-US" dirty="0"/>
              <a:t> </a:t>
            </a:r>
            <a:r>
              <a:rPr lang="en-US" dirty="0" err="1"/>
              <a:t>uygulayabilmeniz</a:t>
            </a:r>
            <a:r>
              <a:rPr lang="en-US" dirty="0"/>
              <a:t> </a:t>
            </a:r>
            <a:r>
              <a:rPr lang="en-US" dirty="0" err="1"/>
              <a:t>için</a:t>
            </a:r>
            <a:r>
              <a:rPr lang="en-US" dirty="0"/>
              <a:t> video </a:t>
            </a:r>
            <a:r>
              <a:rPr lang="en-US" dirty="0" err="1"/>
              <a:t>ve</a:t>
            </a:r>
            <a:r>
              <a:rPr lang="en-US" dirty="0"/>
              <a:t> </a:t>
            </a:r>
            <a:r>
              <a:rPr lang="en-US" dirty="0" err="1"/>
              <a:t>metin</a:t>
            </a:r>
            <a:r>
              <a:rPr lang="en-US" dirty="0"/>
              <a:t> </a:t>
            </a:r>
            <a:r>
              <a:rPr lang="en-US" dirty="0" err="1"/>
              <a:t>formatında</a:t>
            </a:r>
            <a:r>
              <a:rPr lang="en-US" dirty="0"/>
              <a:t> </a:t>
            </a:r>
            <a:r>
              <a:rPr lang="en-US" dirty="0" err="1"/>
              <a:t>adım</a:t>
            </a:r>
            <a:r>
              <a:rPr lang="en-US" dirty="0"/>
              <a:t> </a:t>
            </a:r>
            <a:r>
              <a:rPr lang="en-US" dirty="0" err="1"/>
              <a:t>adım</a:t>
            </a:r>
            <a:r>
              <a:rPr lang="en-US" dirty="0"/>
              <a:t> </a:t>
            </a:r>
            <a:r>
              <a:rPr lang="en-US" dirty="0" err="1"/>
              <a:t>kılavuzlara</a:t>
            </a:r>
            <a:r>
              <a:rPr lang="en-US" dirty="0"/>
              <a:t> </a:t>
            </a:r>
            <a:r>
              <a:rPr lang="en-US" dirty="0" err="1"/>
              <a:t>bağlantılar</a:t>
            </a:r>
            <a:r>
              <a:rPr lang="en-US" dirty="0"/>
              <a:t> </a:t>
            </a:r>
            <a:r>
              <a:rPr lang="en-US" dirty="0" err="1"/>
              <a:t>ekliyoruz</a:t>
            </a:r>
            <a:r>
              <a:rPr lang="en-US" dirty="0"/>
              <a:t>. </a:t>
            </a:r>
            <a:endParaRPr lang="en-US" dirty="0"/>
          </a:p>
          <a:p>
            <a:r>
              <a:rPr lang="en-US" dirty="0"/>
              <a:t> </a:t>
            </a:r>
          </a:p>
          <a:p>
            <a:r>
              <a:rPr lang="en-US" dirty="0" err="1" smtClean="0"/>
              <a:t>Tanıttığımız</a:t>
            </a:r>
            <a:r>
              <a:rPr lang="en-US" dirty="0" smtClean="0"/>
              <a:t> </a:t>
            </a:r>
            <a:r>
              <a:rPr lang="en-US" dirty="0" err="1"/>
              <a:t>araçlar</a:t>
            </a:r>
            <a:r>
              <a:rPr lang="en-US" dirty="0"/>
              <a:t>, </a:t>
            </a:r>
            <a:r>
              <a:rPr lang="en-US" dirty="0" err="1"/>
              <a:t>yeni</a:t>
            </a:r>
            <a:r>
              <a:rPr lang="en-US" dirty="0"/>
              <a:t> </a:t>
            </a:r>
            <a:r>
              <a:rPr lang="en-US" dirty="0" err="1"/>
              <a:t>kitlelerle</a:t>
            </a:r>
            <a:r>
              <a:rPr lang="en-US" dirty="0"/>
              <a:t> </a:t>
            </a:r>
            <a:r>
              <a:rPr lang="en-US" dirty="0" err="1"/>
              <a:t>iletişim</a:t>
            </a:r>
            <a:r>
              <a:rPr lang="en-US" dirty="0"/>
              <a:t> </a:t>
            </a:r>
            <a:r>
              <a:rPr lang="en-US" dirty="0" err="1"/>
              <a:t>kurmanın</a:t>
            </a:r>
            <a:r>
              <a:rPr lang="en-US" dirty="0"/>
              <a:t> </a:t>
            </a:r>
            <a:r>
              <a:rPr lang="en-US" dirty="0" err="1"/>
              <a:t>yanı</a:t>
            </a:r>
            <a:r>
              <a:rPr lang="en-US" dirty="0"/>
              <a:t> </a:t>
            </a:r>
            <a:r>
              <a:rPr lang="en-US" dirty="0" err="1"/>
              <a:t>sıra</a:t>
            </a:r>
            <a:r>
              <a:rPr lang="en-US" dirty="0"/>
              <a:t> </a:t>
            </a:r>
            <a:r>
              <a:rPr lang="en-US" dirty="0" err="1"/>
              <a:t>mevcut</a:t>
            </a:r>
            <a:r>
              <a:rPr lang="en-US" dirty="0"/>
              <a:t> </a:t>
            </a:r>
            <a:r>
              <a:rPr lang="en-US" dirty="0" err="1"/>
              <a:t>müşterilerinizdeki</a:t>
            </a:r>
            <a:r>
              <a:rPr lang="en-US" dirty="0"/>
              <a:t> </a:t>
            </a:r>
            <a:r>
              <a:rPr lang="en-US" dirty="0" err="1"/>
              <a:t>etkinizi</a:t>
            </a:r>
            <a:r>
              <a:rPr lang="en-US" dirty="0"/>
              <a:t> </a:t>
            </a:r>
            <a:r>
              <a:rPr lang="en-US" dirty="0" err="1"/>
              <a:t>ve</a:t>
            </a:r>
            <a:r>
              <a:rPr lang="en-US" dirty="0"/>
              <a:t> </a:t>
            </a:r>
            <a:r>
              <a:rPr lang="en-US" dirty="0" err="1"/>
              <a:t>memnuniyet</a:t>
            </a:r>
            <a:r>
              <a:rPr lang="en-US" dirty="0"/>
              <a:t> </a:t>
            </a:r>
            <a:r>
              <a:rPr lang="en-US" dirty="0" err="1"/>
              <a:t>seviyenizi</a:t>
            </a:r>
            <a:r>
              <a:rPr lang="en-US" dirty="0"/>
              <a:t> </a:t>
            </a:r>
            <a:r>
              <a:rPr lang="en-US" dirty="0" err="1"/>
              <a:t>artıracak</a:t>
            </a:r>
            <a:r>
              <a:rPr lang="en-US" dirty="0"/>
              <a:t> </a:t>
            </a:r>
            <a:r>
              <a:rPr lang="en-US" dirty="0" err="1"/>
              <a:t>yeni</a:t>
            </a:r>
            <a:r>
              <a:rPr lang="en-US" dirty="0"/>
              <a:t> </a:t>
            </a:r>
            <a:r>
              <a:rPr lang="en-US" dirty="0" err="1"/>
              <a:t>dijital</a:t>
            </a:r>
            <a:r>
              <a:rPr lang="en-US" dirty="0"/>
              <a:t> </a:t>
            </a:r>
            <a:r>
              <a:rPr lang="en-US" dirty="0" err="1"/>
              <a:t>ürünler</a:t>
            </a:r>
            <a:r>
              <a:rPr lang="en-US" dirty="0"/>
              <a:t> </a:t>
            </a:r>
            <a:r>
              <a:rPr lang="en-US" dirty="0" err="1"/>
              <a:t>geliştirmenize</a:t>
            </a:r>
            <a:r>
              <a:rPr lang="en-US" dirty="0"/>
              <a:t> </a:t>
            </a:r>
            <a:r>
              <a:rPr lang="en-US" dirty="0" err="1"/>
              <a:t>yardımcı</a:t>
            </a:r>
            <a:r>
              <a:rPr lang="en-US" dirty="0"/>
              <a:t> </a:t>
            </a:r>
            <a:r>
              <a:rPr lang="en-US" dirty="0" err="1"/>
              <a:t>olacaktır</a:t>
            </a:r>
            <a:r>
              <a:rPr lang="en-US" dirty="0"/>
              <a:t>. </a:t>
            </a:r>
            <a:r>
              <a:rPr lang="en-US" dirty="0" err="1"/>
              <a:t>Teknolojinin</a:t>
            </a:r>
            <a:r>
              <a:rPr lang="en-US" dirty="0"/>
              <a:t> </a:t>
            </a:r>
            <a:r>
              <a:rPr lang="en-US" dirty="0" err="1"/>
              <a:t>tamamen</a:t>
            </a:r>
            <a:r>
              <a:rPr lang="en-US" dirty="0"/>
              <a:t> </a:t>
            </a:r>
            <a:r>
              <a:rPr lang="en-US" dirty="0" err="1"/>
              <a:t>yerleşik</a:t>
            </a:r>
            <a:r>
              <a:rPr lang="en-US" dirty="0"/>
              <a:t> </a:t>
            </a:r>
            <a:r>
              <a:rPr lang="en-US" dirty="0" err="1"/>
              <a:t>olduğu</a:t>
            </a:r>
            <a:r>
              <a:rPr lang="en-US" dirty="0"/>
              <a:t> </a:t>
            </a:r>
            <a:r>
              <a:rPr lang="en-US" dirty="0" err="1"/>
              <a:t>ve</a:t>
            </a:r>
            <a:r>
              <a:rPr lang="en-US" dirty="0"/>
              <a:t> </a:t>
            </a:r>
            <a:r>
              <a:rPr lang="en-US" dirty="0" err="1"/>
              <a:t>hayatımızın</a:t>
            </a:r>
            <a:r>
              <a:rPr lang="en-US" dirty="0"/>
              <a:t> her </a:t>
            </a:r>
            <a:r>
              <a:rPr lang="en-US" dirty="0" err="1"/>
              <a:t>alanında</a:t>
            </a:r>
            <a:r>
              <a:rPr lang="en-US" dirty="0"/>
              <a:t> </a:t>
            </a:r>
            <a:r>
              <a:rPr lang="en-US" dirty="0" err="1"/>
              <a:t>kucaklandığı</a:t>
            </a:r>
            <a:r>
              <a:rPr lang="en-US" dirty="0"/>
              <a:t> </a:t>
            </a:r>
            <a:r>
              <a:rPr lang="en-US" dirty="0" err="1"/>
              <a:t>bir</a:t>
            </a:r>
            <a:r>
              <a:rPr lang="en-US" dirty="0"/>
              <a:t> </a:t>
            </a:r>
            <a:r>
              <a:rPr lang="en-US" dirty="0" err="1"/>
              <a:t>dünyada</a:t>
            </a:r>
            <a:r>
              <a:rPr lang="en-US" dirty="0"/>
              <a:t>, </a:t>
            </a:r>
            <a:r>
              <a:rPr lang="en-US" dirty="0" err="1"/>
              <a:t>işletmelerinize</a:t>
            </a:r>
            <a:r>
              <a:rPr lang="en-US" dirty="0"/>
              <a:t> </a:t>
            </a:r>
            <a:r>
              <a:rPr lang="en-US" dirty="0" err="1"/>
              <a:t>ve</a:t>
            </a:r>
            <a:r>
              <a:rPr lang="en-US" dirty="0"/>
              <a:t> </a:t>
            </a:r>
            <a:r>
              <a:rPr lang="en-US" dirty="0" err="1"/>
              <a:t>organizasyonlarınıza</a:t>
            </a:r>
            <a:r>
              <a:rPr lang="en-US" dirty="0"/>
              <a:t> </a:t>
            </a:r>
            <a:r>
              <a:rPr lang="en-US" dirty="0" err="1"/>
              <a:t>sizi</a:t>
            </a:r>
            <a:r>
              <a:rPr lang="en-US" dirty="0"/>
              <a:t> </a:t>
            </a:r>
            <a:r>
              <a:rPr lang="en-US" dirty="0" err="1"/>
              <a:t>daha</a:t>
            </a:r>
            <a:r>
              <a:rPr lang="en-US" dirty="0"/>
              <a:t> </a:t>
            </a:r>
            <a:r>
              <a:rPr lang="en-US" dirty="0" err="1"/>
              <a:t>sürdürülebilir</a:t>
            </a:r>
            <a:r>
              <a:rPr lang="en-US" dirty="0"/>
              <a:t> </a:t>
            </a:r>
            <a:r>
              <a:rPr lang="en-US" dirty="0" err="1"/>
              <a:t>kılan</a:t>
            </a:r>
            <a:r>
              <a:rPr lang="en-US" dirty="0"/>
              <a:t> </a:t>
            </a:r>
            <a:r>
              <a:rPr lang="en-US" dirty="0" err="1"/>
              <a:t>daha</a:t>
            </a:r>
            <a:r>
              <a:rPr lang="en-US" dirty="0"/>
              <a:t> </a:t>
            </a:r>
            <a:r>
              <a:rPr lang="en-US" dirty="0" err="1"/>
              <a:t>çekici</a:t>
            </a:r>
            <a:r>
              <a:rPr lang="en-US" dirty="0"/>
              <a:t> </a:t>
            </a:r>
            <a:r>
              <a:rPr lang="en-US" dirty="0" err="1"/>
              <a:t>bir</a:t>
            </a:r>
            <a:r>
              <a:rPr lang="en-US" dirty="0"/>
              <a:t> </a:t>
            </a:r>
            <a:r>
              <a:rPr lang="en-US" dirty="0" err="1"/>
              <a:t>profil</a:t>
            </a:r>
            <a:r>
              <a:rPr lang="en-US" dirty="0"/>
              <a:t> </a:t>
            </a:r>
            <a:r>
              <a:rPr lang="en-US" dirty="0" err="1"/>
              <a:t>verebilirler</a:t>
            </a:r>
            <a:r>
              <a:rPr lang="en-US" dirty="0"/>
              <a:t>.  </a:t>
            </a:r>
            <a:endParaRPr lang="en-US" dirty="0"/>
          </a:p>
          <a:p>
            <a:endParaRPr lang="en-US" dirty="0"/>
          </a:p>
          <a:p>
            <a:endParaRPr lang="en-US" dirty="0"/>
          </a:p>
          <a:p>
            <a:endParaRPr lang="tr-TR" dirty="0" smtClean="0"/>
          </a:p>
          <a:p>
            <a:endParaRPr lang="en-US" dirty="0"/>
          </a:p>
          <a:p>
            <a:r>
              <a:rPr lang="en-US" dirty="0"/>
              <a:t> </a:t>
            </a:r>
          </a:p>
          <a:p>
            <a:r>
              <a:rPr lang="en-US" dirty="0" smtClean="0"/>
              <a:t>Bu </a:t>
            </a:r>
            <a:r>
              <a:rPr lang="en-US" dirty="0" err="1"/>
              <a:t>araç</a:t>
            </a:r>
            <a:r>
              <a:rPr lang="en-US" dirty="0"/>
              <a:t> </a:t>
            </a:r>
            <a:r>
              <a:rPr lang="en-US" dirty="0" err="1"/>
              <a:t>setinin</a:t>
            </a:r>
            <a:r>
              <a:rPr lang="en-US" dirty="0"/>
              <a:t> </a:t>
            </a:r>
            <a:r>
              <a:rPr lang="en-US" dirty="0" err="1"/>
              <a:t>geliştirmenizi</a:t>
            </a:r>
            <a:r>
              <a:rPr lang="en-US" dirty="0"/>
              <a:t> </a:t>
            </a:r>
            <a:r>
              <a:rPr lang="en-US" dirty="0" err="1"/>
              <a:t>sağlayabileceği</a:t>
            </a:r>
            <a:r>
              <a:rPr lang="en-US" dirty="0"/>
              <a:t> </a:t>
            </a:r>
            <a:r>
              <a:rPr lang="en-US" dirty="0" err="1"/>
              <a:t>proje</a:t>
            </a:r>
            <a:r>
              <a:rPr lang="en-US" dirty="0"/>
              <a:t> </a:t>
            </a:r>
            <a:r>
              <a:rPr lang="en-US" dirty="0" err="1"/>
              <a:t>türleri</a:t>
            </a:r>
            <a:r>
              <a:rPr lang="en-US" dirty="0"/>
              <a:t> </a:t>
            </a:r>
            <a:r>
              <a:rPr lang="en-US" dirty="0" err="1"/>
              <a:t>arasında</a:t>
            </a:r>
            <a:r>
              <a:rPr lang="en-US" dirty="0"/>
              <a:t> </a:t>
            </a:r>
            <a:r>
              <a:rPr lang="en-US" dirty="0" err="1"/>
              <a:t>sanal</a:t>
            </a:r>
            <a:r>
              <a:rPr lang="en-US" dirty="0"/>
              <a:t> </a:t>
            </a:r>
            <a:r>
              <a:rPr lang="en-US" dirty="0" err="1"/>
              <a:t>gerçeklik</a:t>
            </a:r>
            <a:r>
              <a:rPr lang="en-US" dirty="0"/>
              <a:t>, </a:t>
            </a:r>
            <a:r>
              <a:rPr lang="en-US" dirty="0" err="1"/>
              <a:t>artırılmış</a:t>
            </a:r>
            <a:r>
              <a:rPr lang="en-US" dirty="0"/>
              <a:t> </a:t>
            </a:r>
            <a:r>
              <a:rPr lang="en-US" dirty="0" err="1"/>
              <a:t>gerçeklik</a:t>
            </a:r>
            <a:r>
              <a:rPr lang="en-US" dirty="0"/>
              <a:t>, </a:t>
            </a:r>
            <a:r>
              <a:rPr lang="en-US" dirty="0" err="1"/>
              <a:t>dijital</a:t>
            </a:r>
            <a:r>
              <a:rPr lang="en-US" dirty="0"/>
              <a:t> </a:t>
            </a:r>
            <a:r>
              <a:rPr lang="en-US" dirty="0" err="1"/>
              <a:t>miras</a:t>
            </a:r>
            <a:r>
              <a:rPr lang="en-US" dirty="0"/>
              <a:t> </a:t>
            </a:r>
            <a:r>
              <a:rPr lang="en-US" dirty="0" err="1"/>
              <a:t>oyunları</a:t>
            </a:r>
            <a:r>
              <a:rPr lang="en-US" dirty="0"/>
              <a:t>, </a:t>
            </a:r>
            <a:r>
              <a:rPr lang="en-US" dirty="0" err="1"/>
              <a:t>dijital</a:t>
            </a:r>
            <a:r>
              <a:rPr lang="en-US" dirty="0"/>
              <a:t> </a:t>
            </a:r>
            <a:r>
              <a:rPr lang="en-US" dirty="0" err="1"/>
              <a:t>turlar</a:t>
            </a:r>
            <a:r>
              <a:rPr lang="en-US" dirty="0"/>
              <a:t>, </a:t>
            </a:r>
            <a:r>
              <a:rPr lang="en-US" dirty="0" err="1"/>
              <a:t>podcast'ler</a:t>
            </a:r>
            <a:r>
              <a:rPr lang="en-US" dirty="0"/>
              <a:t> </a:t>
            </a:r>
            <a:r>
              <a:rPr lang="en-US" dirty="0" err="1"/>
              <a:t>ve</a:t>
            </a:r>
            <a:r>
              <a:rPr lang="en-US" dirty="0"/>
              <a:t> </a:t>
            </a:r>
            <a:r>
              <a:rPr lang="en-US" dirty="0" err="1"/>
              <a:t>videolar</a:t>
            </a:r>
            <a:r>
              <a:rPr lang="en-US" dirty="0"/>
              <a:t> </a:t>
            </a:r>
            <a:r>
              <a:rPr lang="en-US" dirty="0" err="1"/>
              <a:t>yer</a:t>
            </a:r>
            <a:r>
              <a:rPr lang="en-US" dirty="0"/>
              <a:t> </a:t>
            </a:r>
            <a:r>
              <a:rPr lang="en-US" dirty="0" err="1"/>
              <a:t>alır</a:t>
            </a:r>
            <a:r>
              <a:rPr lang="en-US" dirty="0"/>
              <a:t>. </a:t>
            </a:r>
            <a:r>
              <a:rPr lang="en-US" dirty="0" err="1"/>
              <a:t>Anlatacak</a:t>
            </a:r>
            <a:r>
              <a:rPr lang="en-US" dirty="0"/>
              <a:t> </a:t>
            </a:r>
            <a:r>
              <a:rPr lang="en-US" dirty="0" err="1"/>
              <a:t>bir</a:t>
            </a:r>
            <a:r>
              <a:rPr lang="en-US" dirty="0"/>
              <a:t> </a:t>
            </a:r>
            <a:r>
              <a:rPr lang="en-US" dirty="0" err="1"/>
              <a:t>hikayeniz</a:t>
            </a:r>
            <a:r>
              <a:rPr lang="en-US" dirty="0"/>
              <a:t> </a:t>
            </a:r>
            <a:r>
              <a:rPr lang="en-US" dirty="0" err="1"/>
              <a:t>varsa</a:t>
            </a:r>
            <a:r>
              <a:rPr lang="en-US" dirty="0"/>
              <a:t>, </a:t>
            </a:r>
            <a:r>
              <a:rPr lang="en-US" dirty="0" err="1"/>
              <a:t>burada</a:t>
            </a:r>
            <a:r>
              <a:rPr lang="en-US" dirty="0"/>
              <a:t> </a:t>
            </a:r>
            <a:r>
              <a:rPr lang="en-US" dirty="0" err="1"/>
              <a:t>dijital</a:t>
            </a:r>
            <a:r>
              <a:rPr lang="en-US" dirty="0"/>
              <a:t> </a:t>
            </a:r>
            <a:r>
              <a:rPr lang="en-US" dirty="0" err="1"/>
              <a:t>olarak</a:t>
            </a:r>
            <a:r>
              <a:rPr lang="en-US" dirty="0"/>
              <a:t> </a:t>
            </a:r>
            <a:r>
              <a:rPr lang="en-US" dirty="0" err="1"/>
              <a:t>anlatmanıza</a:t>
            </a:r>
            <a:r>
              <a:rPr lang="en-US" dirty="0"/>
              <a:t> </a:t>
            </a:r>
            <a:r>
              <a:rPr lang="en-US" dirty="0" err="1"/>
              <a:t>yardımcı</a:t>
            </a:r>
            <a:r>
              <a:rPr lang="en-US" dirty="0"/>
              <a:t> </a:t>
            </a:r>
            <a:r>
              <a:rPr lang="en-US" dirty="0" err="1"/>
              <a:t>olacak</a:t>
            </a:r>
            <a:r>
              <a:rPr lang="en-US" dirty="0"/>
              <a:t> </a:t>
            </a:r>
            <a:r>
              <a:rPr lang="en-US" dirty="0" err="1"/>
              <a:t>düşük</a:t>
            </a:r>
            <a:r>
              <a:rPr lang="en-US" dirty="0"/>
              <a:t> </a:t>
            </a:r>
            <a:r>
              <a:rPr lang="en-US" dirty="0" err="1"/>
              <a:t>maliyetli</a:t>
            </a:r>
            <a:r>
              <a:rPr lang="en-US" dirty="0"/>
              <a:t> </a:t>
            </a:r>
            <a:r>
              <a:rPr lang="en-US" dirty="0" err="1"/>
              <a:t>veya</a:t>
            </a:r>
            <a:r>
              <a:rPr lang="en-US" dirty="0"/>
              <a:t> </a:t>
            </a:r>
            <a:r>
              <a:rPr lang="en-US" dirty="0" err="1"/>
              <a:t>ücretsiz</a:t>
            </a:r>
            <a:r>
              <a:rPr lang="en-US" dirty="0"/>
              <a:t> </a:t>
            </a:r>
            <a:r>
              <a:rPr lang="en-US" dirty="0" err="1"/>
              <a:t>bir</a:t>
            </a:r>
            <a:r>
              <a:rPr lang="en-US" dirty="0"/>
              <a:t> </a:t>
            </a:r>
            <a:r>
              <a:rPr lang="en-US" dirty="0" err="1"/>
              <a:t>araç</a:t>
            </a:r>
            <a:r>
              <a:rPr lang="en-US" dirty="0"/>
              <a:t> var.. </a:t>
            </a:r>
            <a:endParaRPr lang="en-US" dirty="0"/>
          </a:p>
          <a:p>
            <a:r>
              <a:rPr lang="en-US" dirty="0"/>
              <a:t> </a:t>
            </a:r>
          </a:p>
          <a:p>
            <a:r>
              <a:rPr lang="en-US" dirty="0" smtClean="0"/>
              <a:t>Bu </a:t>
            </a:r>
            <a:r>
              <a:rPr lang="en-US" dirty="0" err="1"/>
              <a:t>araçlardan</a:t>
            </a:r>
            <a:r>
              <a:rPr lang="en-US" dirty="0"/>
              <a:t> </a:t>
            </a:r>
            <a:r>
              <a:rPr lang="en-US" dirty="0" err="1"/>
              <a:t>herhangi</a:t>
            </a:r>
            <a:r>
              <a:rPr lang="en-US" dirty="0"/>
              <a:t> </a:t>
            </a:r>
            <a:r>
              <a:rPr lang="en-US" dirty="0" err="1"/>
              <a:t>birini</a:t>
            </a:r>
            <a:r>
              <a:rPr lang="en-US" dirty="0"/>
              <a:t> </a:t>
            </a:r>
            <a:r>
              <a:rPr lang="en-US" dirty="0" err="1"/>
              <a:t>kullanmayı</a:t>
            </a:r>
            <a:r>
              <a:rPr lang="en-US" dirty="0"/>
              <a:t> </a:t>
            </a:r>
            <a:r>
              <a:rPr lang="en-US" dirty="0" err="1"/>
              <a:t>öğrenmek</a:t>
            </a:r>
            <a:r>
              <a:rPr lang="en-US" dirty="0"/>
              <a:t> </a:t>
            </a:r>
            <a:r>
              <a:rPr lang="en-US" dirty="0" err="1"/>
              <a:t>için</a:t>
            </a:r>
            <a:r>
              <a:rPr lang="en-US" dirty="0"/>
              <a:t> </a:t>
            </a:r>
            <a:r>
              <a:rPr lang="en-US" dirty="0" err="1"/>
              <a:t>biraz</a:t>
            </a:r>
            <a:r>
              <a:rPr lang="en-US" dirty="0"/>
              <a:t> </a:t>
            </a:r>
            <a:r>
              <a:rPr lang="en-US" dirty="0" err="1"/>
              <a:t>zaman</a:t>
            </a:r>
            <a:r>
              <a:rPr lang="en-US" dirty="0"/>
              <a:t> </a:t>
            </a:r>
            <a:r>
              <a:rPr lang="en-US" dirty="0" err="1"/>
              <a:t>harcamak</a:t>
            </a:r>
            <a:r>
              <a:rPr lang="en-US" dirty="0"/>
              <a:t>, </a:t>
            </a:r>
            <a:r>
              <a:rPr lang="en-US" dirty="0" err="1"/>
              <a:t>daha</a:t>
            </a:r>
            <a:r>
              <a:rPr lang="en-US" dirty="0"/>
              <a:t> </a:t>
            </a:r>
            <a:r>
              <a:rPr lang="en-US" dirty="0" err="1"/>
              <a:t>büyük</a:t>
            </a:r>
            <a:r>
              <a:rPr lang="en-US" dirty="0"/>
              <a:t> </a:t>
            </a:r>
            <a:r>
              <a:rPr lang="en-US" dirty="0" err="1"/>
              <a:t>bir</a:t>
            </a:r>
            <a:r>
              <a:rPr lang="en-US" dirty="0"/>
              <a:t> </a:t>
            </a:r>
            <a:r>
              <a:rPr lang="en-US" dirty="0" err="1"/>
              <a:t>sürükleyici</a:t>
            </a:r>
            <a:r>
              <a:rPr lang="en-US" dirty="0"/>
              <a:t> </a:t>
            </a:r>
            <a:r>
              <a:rPr lang="en-US" dirty="0" err="1"/>
              <a:t>dijital</a:t>
            </a:r>
            <a:r>
              <a:rPr lang="en-US" dirty="0"/>
              <a:t> </a:t>
            </a:r>
            <a:r>
              <a:rPr lang="en-US" dirty="0" err="1"/>
              <a:t>miras</a:t>
            </a:r>
            <a:r>
              <a:rPr lang="en-US" dirty="0"/>
              <a:t> </a:t>
            </a:r>
            <a:r>
              <a:rPr lang="en-US" dirty="0" err="1"/>
              <a:t>projesine</a:t>
            </a:r>
            <a:r>
              <a:rPr lang="en-US" dirty="0"/>
              <a:t> </a:t>
            </a:r>
            <a:r>
              <a:rPr lang="en-US" dirty="0" err="1"/>
              <a:t>geçmek</a:t>
            </a:r>
            <a:r>
              <a:rPr lang="en-US" dirty="0"/>
              <a:t> </a:t>
            </a:r>
            <a:r>
              <a:rPr lang="en-US" dirty="0" err="1"/>
              <a:t>istiyorsanız</a:t>
            </a:r>
            <a:r>
              <a:rPr lang="en-US" dirty="0"/>
              <a:t> </a:t>
            </a:r>
            <a:r>
              <a:rPr lang="en-US" dirty="0" err="1"/>
              <a:t>temettü</a:t>
            </a:r>
            <a:r>
              <a:rPr lang="en-US" dirty="0"/>
              <a:t> </a:t>
            </a:r>
            <a:r>
              <a:rPr lang="en-US" dirty="0" err="1"/>
              <a:t>ödeyecek</a:t>
            </a:r>
            <a:r>
              <a:rPr lang="en-US" dirty="0"/>
              <a:t> </a:t>
            </a:r>
            <a:r>
              <a:rPr lang="en-US" dirty="0" err="1"/>
              <a:t>ve</a:t>
            </a:r>
            <a:r>
              <a:rPr lang="en-US" dirty="0"/>
              <a:t> </a:t>
            </a:r>
            <a:r>
              <a:rPr lang="en-US" dirty="0" err="1"/>
              <a:t>güveninizi</a:t>
            </a:r>
            <a:r>
              <a:rPr lang="en-US" dirty="0"/>
              <a:t> </a:t>
            </a:r>
            <a:r>
              <a:rPr lang="en-US" dirty="0" err="1"/>
              <a:t>artıracaktır</a:t>
            </a:r>
            <a:r>
              <a:rPr lang="en-US" dirty="0"/>
              <a:t>. </a:t>
            </a:r>
            <a:r>
              <a:rPr lang="en-US" dirty="0" err="1"/>
              <a:t>Örneğin</a:t>
            </a:r>
            <a:r>
              <a:rPr lang="en-US" dirty="0"/>
              <a:t>, </a:t>
            </a:r>
            <a:r>
              <a:rPr lang="en-US" dirty="0" err="1"/>
              <a:t>dili</a:t>
            </a:r>
            <a:r>
              <a:rPr lang="en-US" dirty="0"/>
              <a:t> </a:t>
            </a:r>
            <a:r>
              <a:rPr lang="en-US" dirty="0" err="1"/>
              <a:t>ve</a:t>
            </a:r>
            <a:r>
              <a:rPr lang="en-US" dirty="0"/>
              <a:t> </a:t>
            </a:r>
            <a:r>
              <a:rPr lang="en-US" dirty="0" err="1"/>
              <a:t>kavramları</a:t>
            </a:r>
            <a:r>
              <a:rPr lang="en-US" dirty="0"/>
              <a:t> </a:t>
            </a:r>
            <a:r>
              <a:rPr lang="en-US" dirty="0" err="1"/>
              <a:t>bildiğinizde</a:t>
            </a:r>
            <a:r>
              <a:rPr lang="en-US" dirty="0"/>
              <a:t> </a:t>
            </a:r>
            <a:r>
              <a:rPr lang="en-US" dirty="0" err="1"/>
              <a:t>teknik</a:t>
            </a:r>
            <a:r>
              <a:rPr lang="en-US" dirty="0"/>
              <a:t> </a:t>
            </a:r>
            <a:r>
              <a:rPr lang="en-US" dirty="0" err="1"/>
              <a:t>uzmanlarla</a:t>
            </a:r>
            <a:r>
              <a:rPr lang="en-US" dirty="0"/>
              <a:t> </a:t>
            </a:r>
            <a:r>
              <a:rPr lang="en-US" dirty="0" err="1"/>
              <a:t>planlamak</a:t>
            </a:r>
            <a:r>
              <a:rPr lang="en-US" dirty="0"/>
              <a:t> </a:t>
            </a:r>
            <a:r>
              <a:rPr lang="en-US" dirty="0" err="1"/>
              <a:t>ve</a:t>
            </a:r>
            <a:r>
              <a:rPr lang="en-US" dirty="0"/>
              <a:t> </a:t>
            </a:r>
            <a:r>
              <a:rPr lang="en-US" dirty="0" err="1"/>
              <a:t>çalışmak</a:t>
            </a:r>
            <a:r>
              <a:rPr lang="en-US" dirty="0"/>
              <a:t> </a:t>
            </a:r>
            <a:r>
              <a:rPr lang="en-US" dirty="0" err="1"/>
              <a:t>daha</a:t>
            </a:r>
            <a:r>
              <a:rPr lang="en-US" dirty="0"/>
              <a:t> </a:t>
            </a:r>
            <a:r>
              <a:rPr lang="en-US" dirty="0" err="1"/>
              <a:t>kolaydır</a:t>
            </a:r>
            <a:r>
              <a:rPr lang="en-US" dirty="0"/>
              <a:t>.</a:t>
            </a:r>
            <a:endParaRPr lang="en-US" dirty="0"/>
          </a:p>
          <a:p>
            <a:r>
              <a:rPr lang="en-US" dirty="0"/>
              <a:t> </a:t>
            </a:r>
          </a:p>
          <a:p>
            <a:r>
              <a:rPr lang="en-US" dirty="0" err="1"/>
              <a:t>Araç</a:t>
            </a:r>
            <a:r>
              <a:rPr lang="en-US" dirty="0"/>
              <a:t> </a:t>
            </a:r>
            <a:r>
              <a:rPr lang="en-US" dirty="0" err="1"/>
              <a:t>seti</a:t>
            </a:r>
            <a:r>
              <a:rPr lang="en-US" dirty="0"/>
              <a:t>, </a:t>
            </a:r>
            <a:r>
              <a:rPr lang="en-US" dirty="0" err="1"/>
              <a:t>çevrimiçi</a:t>
            </a:r>
            <a:r>
              <a:rPr lang="en-US" dirty="0"/>
              <a:t> </a:t>
            </a:r>
            <a:r>
              <a:rPr lang="en-US" dirty="0" err="1"/>
              <a:t>olarak</a:t>
            </a:r>
            <a:r>
              <a:rPr lang="en-US" dirty="0"/>
              <a:t> </a:t>
            </a:r>
            <a:r>
              <a:rPr lang="en-US" dirty="0" err="1"/>
              <a:t>veya</a:t>
            </a:r>
            <a:r>
              <a:rPr lang="en-US" dirty="0"/>
              <a:t> pdf </a:t>
            </a:r>
            <a:r>
              <a:rPr lang="en-US" dirty="0" err="1"/>
              <a:t>olarak</a:t>
            </a:r>
            <a:r>
              <a:rPr lang="en-US" dirty="0"/>
              <a:t> </a:t>
            </a:r>
            <a:r>
              <a:rPr lang="en-US" dirty="0" err="1"/>
              <a:t>indirmeniz</a:t>
            </a:r>
            <a:r>
              <a:rPr lang="en-US" dirty="0"/>
              <a:t> </a:t>
            </a:r>
            <a:r>
              <a:rPr lang="en-US" dirty="0" err="1"/>
              <a:t>için</a:t>
            </a:r>
            <a:r>
              <a:rPr lang="en-US" dirty="0"/>
              <a:t> </a:t>
            </a:r>
            <a:r>
              <a:rPr lang="en-US" dirty="0" err="1"/>
              <a:t>mevcuttur</a:t>
            </a:r>
            <a:r>
              <a:rPr lang="en-US" dirty="0"/>
              <a:t>, </a:t>
            </a:r>
            <a:r>
              <a:rPr lang="en-US" dirty="0" err="1"/>
              <a:t>böylece</a:t>
            </a:r>
            <a:r>
              <a:rPr lang="en-US" dirty="0"/>
              <a:t> </a:t>
            </a:r>
            <a:r>
              <a:rPr lang="en-US" dirty="0" err="1"/>
              <a:t>istediğiniz</a:t>
            </a:r>
            <a:r>
              <a:rPr lang="en-US" dirty="0"/>
              <a:t> </a:t>
            </a:r>
            <a:r>
              <a:rPr lang="en-US" dirty="0" err="1"/>
              <a:t>zaman</a:t>
            </a:r>
            <a:r>
              <a:rPr lang="en-US" dirty="0"/>
              <a:t> </a:t>
            </a:r>
            <a:r>
              <a:rPr lang="en-US" dirty="0" err="1"/>
              <a:t>paylaşabilir</a:t>
            </a:r>
            <a:r>
              <a:rPr lang="en-US" dirty="0"/>
              <a:t> </a:t>
            </a:r>
            <a:r>
              <a:rPr lang="en-US" dirty="0" err="1"/>
              <a:t>ve</a:t>
            </a:r>
            <a:r>
              <a:rPr lang="en-US" dirty="0"/>
              <a:t> </a:t>
            </a:r>
            <a:r>
              <a:rPr lang="en-US" dirty="0" err="1" smtClean="0"/>
              <a:t>kullanabilirsiniz</a:t>
            </a:r>
            <a:r>
              <a:rPr lang="en-US" dirty="0" smtClean="0"/>
              <a:t>.</a:t>
            </a:r>
            <a:r>
              <a:rPr lang="tr-TR" dirty="0" smtClean="0"/>
              <a:t> </a:t>
            </a:r>
            <a:r>
              <a:rPr lang="en-US" dirty="0" err="1" smtClean="0"/>
              <a:t>Insites</a:t>
            </a:r>
            <a:r>
              <a:rPr lang="en-US" dirty="0" smtClean="0"/>
              <a:t> </a:t>
            </a:r>
            <a:r>
              <a:rPr lang="en-US" dirty="0" err="1"/>
              <a:t>projesi</a:t>
            </a:r>
            <a:r>
              <a:rPr lang="en-US" dirty="0"/>
              <a:t> </a:t>
            </a:r>
            <a:r>
              <a:rPr lang="en-US" dirty="0" err="1"/>
              <a:t>hakkında</a:t>
            </a:r>
            <a:r>
              <a:rPr lang="en-US" dirty="0"/>
              <a:t> </a:t>
            </a:r>
            <a:r>
              <a:rPr lang="en-US" dirty="0" err="1"/>
              <a:t>daha</a:t>
            </a:r>
            <a:r>
              <a:rPr lang="en-US" dirty="0"/>
              <a:t> </a:t>
            </a:r>
            <a:r>
              <a:rPr lang="en-US" dirty="0" err="1"/>
              <a:t>fazla</a:t>
            </a:r>
            <a:r>
              <a:rPr lang="en-US" dirty="0"/>
              <a:t> </a:t>
            </a:r>
            <a:r>
              <a:rPr lang="en-US" dirty="0" err="1"/>
              <a:t>bilgi</a:t>
            </a:r>
            <a:r>
              <a:rPr lang="en-US" dirty="0"/>
              <a:t> </a:t>
            </a:r>
            <a:r>
              <a:rPr lang="en-US" dirty="0" err="1"/>
              <a:t>edinmek</a:t>
            </a:r>
            <a:r>
              <a:rPr lang="en-US" dirty="0"/>
              <a:t> </a:t>
            </a:r>
            <a:r>
              <a:rPr lang="en-US" dirty="0" err="1"/>
              <a:t>istiyorsanız</a:t>
            </a:r>
            <a:r>
              <a:rPr lang="en-US" dirty="0"/>
              <a:t>, size </a:t>
            </a:r>
            <a:r>
              <a:rPr lang="en-US" dirty="0" err="1"/>
              <a:t>ilham</a:t>
            </a:r>
            <a:r>
              <a:rPr lang="en-US" dirty="0"/>
              <a:t> </a:t>
            </a:r>
            <a:r>
              <a:rPr lang="en-US" dirty="0" err="1"/>
              <a:t>verecek</a:t>
            </a:r>
            <a:r>
              <a:rPr lang="en-US" dirty="0"/>
              <a:t> </a:t>
            </a:r>
            <a:r>
              <a:rPr lang="en-US" dirty="0" err="1"/>
              <a:t>daha</a:t>
            </a:r>
            <a:r>
              <a:rPr lang="en-US" dirty="0"/>
              <a:t> </a:t>
            </a:r>
            <a:r>
              <a:rPr lang="en-US" dirty="0" err="1"/>
              <a:t>fazla</a:t>
            </a:r>
            <a:r>
              <a:rPr lang="en-US" dirty="0"/>
              <a:t> </a:t>
            </a:r>
            <a:r>
              <a:rPr lang="en-US" dirty="0" err="1"/>
              <a:t>kaynağın</a:t>
            </a:r>
            <a:r>
              <a:rPr lang="en-US" dirty="0"/>
              <a:t> </a:t>
            </a:r>
            <a:r>
              <a:rPr lang="en-US" dirty="0" err="1"/>
              <a:t>ve</a:t>
            </a:r>
            <a:r>
              <a:rPr lang="en-US" dirty="0"/>
              <a:t> </a:t>
            </a:r>
            <a:r>
              <a:rPr lang="en-US" dirty="0" err="1"/>
              <a:t>proje</a:t>
            </a:r>
            <a:r>
              <a:rPr lang="en-US" dirty="0"/>
              <a:t> </a:t>
            </a:r>
            <a:r>
              <a:rPr lang="en-US" dirty="0" err="1"/>
              <a:t>örneklerinin</a:t>
            </a:r>
            <a:r>
              <a:rPr lang="en-US" dirty="0"/>
              <a:t> </a:t>
            </a:r>
            <a:r>
              <a:rPr lang="en-US" dirty="0" err="1"/>
              <a:t>bulunduğu</a:t>
            </a:r>
            <a:r>
              <a:rPr lang="en-US" dirty="0"/>
              <a:t> web </a:t>
            </a:r>
            <a:r>
              <a:rPr lang="en-US" dirty="0" err="1"/>
              <a:t>sitemize</a:t>
            </a:r>
            <a:r>
              <a:rPr lang="en-US" dirty="0"/>
              <a:t> </a:t>
            </a:r>
            <a:r>
              <a:rPr lang="en-US" dirty="0" err="1"/>
              <a:t>veya</a:t>
            </a:r>
            <a:r>
              <a:rPr lang="en-US" dirty="0"/>
              <a:t> </a:t>
            </a:r>
            <a:r>
              <a:rPr lang="en-US" dirty="0" err="1"/>
              <a:t>sosyal</a:t>
            </a:r>
            <a:r>
              <a:rPr lang="en-US" dirty="0"/>
              <a:t> </a:t>
            </a:r>
            <a:r>
              <a:rPr lang="en-US" dirty="0" err="1"/>
              <a:t>medyamıza</a:t>
            </a:r>
            <a:r>
              <a:rPr lang="en-US" dirty="0"/>
              <a:t> </a:t>
            </a:r>
            <a:r>
              <a:rPr lang="en-US" dirty="0" err="1"/>
              <a:t>uğrayın</a:t>
            </a:r>
            <a:r>
              <a:rPr lang="en-US" dirty="0"/>
              <a:t>.</a:t>
            </a:r>
          </a:p>
          <a:p>
            <a:endParaRPr lang="en-US" dirty="0"/>
          </a:p>
        </p:txBody>
      </p:sp>
      <p:sp>
        <p:nvSpPr>
          <p:cNvPr id="9" name="Text Placeholder 8">
            <a:extLst>
              <a:ext uri="{FF2B5EF4-FFF2-40B4-BE49-F238E27FC236}">
                <a16:creationId xmlns="" xmlns:a16="http://schemas.microsoft.com/office/drawing/2014/main" id="{8E46A621-1FBD-FDB2-5469-3009B9C093A8}"/>
              </a:ext>
            </a:extLst>
          </p:cNvPr>
          <p:cNvSpPr>
            <a:spLocks noGrp="1"/>
          </p:cNvSpPr>
          <p:nvPr>
            <p:ph type="body" sz="quarter" idx="17"/>
          </p:nvPr>
        </p:nvSpPr>
        <p:spPr>
          <a:xfrm>
            <a:off x="770316" y="5312607"/>
            <a:ext cx="5804658" cy="1653686"/>
          </a:xfrm>
        </p:spPr>
        <p:txBody>
          <a:bodyPr/>
          <a:lstStyle/>
          <a:p>
            <a:r>
              <a:rPr lang="en-US" dirty="0" err="1" smtClean="0"/>
              <a:t>Kültürel</a:t>
            </a:r>
            <a:r>
              <a:rPr lang="en-US" dirty="0" smtClean="0"/>
              <a:t> </a:t>
            </a:r>
            <a:r>
              <a:rPr lang="en-US" dirty="0" err="1"/>
              <a:t>miras</a:t>
            </a:r>
            <a:r>
              <a:rPr lang="en-US" dirty="0"/>
              <a:t> </a:t>
            </a:r>
            <a:r>
              <a:rPr lang="en-US" dirty="0" err="1"/>
              <a:t>projeniz</a:t>
            </a:r>
            <a:r>
              <a:rPr lang="en-US" dirty="0"/>
              <a:t> </a:t>
            </a:r>
            <a:r>
              <a:rPr lang="en-US" dirty="0" err="1"/>
              <a:t>için</a:t>
            </a:r>
            <a:r>
              <a:rPr lang="en-US" dirty="0"/>
              <a:t> </a:t>
            </a:r>
            <a:r>
              <a:rPr lang="en-US" b="1" dirty="0"/>
              <a:t>en </a:t>
            </a:r>
            <a:r>
              <a:rPr lang="en-US" b="1" dirty="0" err="1"/>
              <a:t>düşük</a:t>
            </a:r>
            <a:r>
              <a:rPr lang="en-US" b="1" dirty="0"/>
              <a:t> </a:t>
            </a:r>
            <a:r>
              <a:rPr lang="en-US" b="1" dirty="0" err="1"/>
              <a:t>maliyetli</a:t>
            </a:r>
            <a:r>
              <a:rPr lang="en-US" b="1" dirty="0"/>
              <a:t> </a:t>
            </a:r>
            <a:r>
              <a:rPr lang="en-US" b="1" dirty="0" err="1"/>
              <a:t>veya</a:t>
            </a:r>
            <a:r>
              <a:rPr lang="en-US" b="1" dirty="0"/>
              <a:t> </a:t>
            </a:r>
            <a:r>
              <a:rPr lang="en-US" b="1" dirty="0" err="1"/>
              <a:t>ücretsiz</a:t>
            </a:r>
            <a:r>
              <a:rPr lang="en-US" b="1" dirty="0"/>
              <a:t> </a:t>
            </a:r>
            <a:r>
              <a:rPr lang="en-US" b="1" dirty="0" err="1"/>
              <a:t>dijital</a:t>
            </a:r>
            <a:r>
              <a:rPr lang="en-US" b="1" dirty="0"/>
              <a:t> </a:t>
            </a:r>
            <a:r>
              <a:rPr lang="en-US" b="1" dirty="0" err="1"/>
              <a:t>araçlar</a:t>
            </a:r>
            <a:r>
              <a:rPr lang="en-US" dirty="0"/>
              <a:t> </a:t>
            </a:r>
            <a:r>
              <a:rPr lang="en-US" dirty="0" err="1"/>
              <a:t>için</a:t>
            </a:r>
            <a:r>
              <a:rPr lang="en-US" dirty="0"/>
              <a:t> </a:t>
            </a:r>
            <a:r>
              <a:rPr lang="en-US" dirty="0" err="1"/>
              <a:t>tek</a:t>
            </a:r>
            <a:r>
              <a:rPr lang="en-US" dirty="0"/>
              <a:t> </a:t>
            </a:r>
            <a:r>
              <a:rPr lang="en-US" dirty="0" err="1"/>
              <a:t>adresiniz</a:t>
            </a:r>
            <a:r>
              <a:rPr lang="en-US" dirty="0"/>
              <a:t> </a:t>
            </a:r>
            <a:r>
              <a:rPr lang="en-US" dirty="0" err="1"/>
              <a:t>olan</a:t>
            </a:r>
            <a:r>
              <a:rPr lang="en-US" dirty="0"/>
              <a:t> </a:t>
            </a:r>
            <a:r>
              <a:rPr lang="en-US" b="1" dirty="0" err="1"/>
              <a:t>Insites</a:t>
            </a:r>
            <a:r>
              <a:rPr lang="en-US" b="1" dirty="0"/>
              <a:t> </a:t>
            </a:r>
            <a:r>
              <a:rPr lang="en-US" b="1" dirty="0" err="1"/>
              <a:t>Araç</a:t>
            </a:r>
            <a:r>
              <a:rPr lang="en-US" b="1" dirty="0"/>
              <a:t> </a:t>
            </a:r>
            <a:r>
              <a:rPr lang="en-US" b="1" dirty="0" err="1"/>
              <a:t>Seti</a:t>
            </a:r>
            <a:r>
              <a:rPr lang="en-US" dirty="0" err="1"/>
              <a:t>'ne</a:t>
            </a:r>
            <a:r>
              <a:rPr lang="en-US" dirty="0"/>
              <a:t> </a:t>
            </a:r>
            <a:r>
              <a:rPr lang="en-US" dirty="0" err="1"/>
              <a:t>hoşgeldiniz</a:t>
            </a:r>
            <a:r>
              <a:rPr lang="en-US" dirty="0"/>
              <a:t>. Her </a:t>
            </a:r>
            <a:r>
              <a:rPr lang="en-US" dirty="0" err="1"/>
              <a:t>aracın</a:t>
            </a:r>
            <a:r>
              <a:rPr lang="en-US" dirty="0"/>
              <a:t> </a:t>
            </a:r>
            <a:r>
              <a:rPr lang="en-US" dirty="0" err="1"/>
              <a:t>ana</a:t>
            </a:r>
            <a:r>
              <a:rPr lang="en-US" dirty="0"/>
              <a:t> </a:t>
            </a:r>
            <a:r>
              <a:rPr lang="en-US" dirty="0" err="1"/>
              <a:t>özelliklerini</a:t>
            </a:r>
            <a:r>
              <a:rPr lang="en-US" dirty="0"/>
              <a:t> </a:t>
            </a:r>
            <a:r>
              <a:rPr lang="en-US" dirty="0" err="1"/>
              <a:t>ve</a:t>
            </a:r>
            <a:r>
              <a:rPr lang="en-US" dirty="0"/>
              <a:t> </a:t>
            </a:r>
            <a:r>
              <a:rPr lang="en-US" dirty="0" err="1"/>
              <a:t>faydalarını</a:t>
            </a:r>
            <a:r>
              <a:rPr lang="en-US" dirty="0"/>
              <a:t> </a:t>
            </a:r>
            <a:r>
              <a:rPr lang="en-US" dirty="0" err="1"/>
              <a:t>özetledik</a:t>
            </a:r>
            <a:r>
              <a:rPr lang="en-US" dirty="0"/>
              <a:t>, </a:t>
            </a:r>
            <a:r>
              <a:rPr lang="en-US" dirty="0" err="1"/>
              <a:t>böylece</a:t>
            </a:r>
            <a:r>
              <a:rPr lang="en-US" dirty="0"/>
              <a:t> </a:t>
            </a:r>
            <a:r>
              <a:rPr lang="en-US" dirty="0" err="1"/>
              <a:t>projeniz</a:t>
            </a:r>
            <a:r>
              <a:rPr lang="en-US" dirty="0"/>
              <a:t> </a:t>
            </a:r>
            <a:r>
              <a:rPr lang="en-US" dirty="0" err="1"/>
              <a:t>için</a:t>
            </a:r>
            <a:r>
              <a:rPr lang="en-US" dirty="0"/>
              <a:t> en </a:t>
            </a:r>
            <a:r>
              <a:rPr lang="en-US" dirty="0" err="1"/>
              <a:t>ilgi</a:t>
            </a:r>
            <a:r>
              <a:rPr lang="en-US" dirty="0"/>
              <a:t> </a:t>
            </a:r>
            <a:r>
              <a:rPr lang="en-US" dirty="0" err="1"/>
              <a:t>çekici</a:t>
            </a:r>
            <a:r>
              <a:rPr lang="en-US" dirty="0"/>
              <a:t> </a:t>
            </a:r>
            <a:r>
              <a:rPr lang="en-US" dirty="0" err="1"/>
              <a:t>olanı</a:t>
            </a:r>
            <a:r>
              <a:rPr lang="en-US" dirty="0"/>
              <a:t> </a:t>
            </a:r>
            <a:r>
              <a:rPr lang="en-US" dirty="0" err="1"/>
              <a:t>hızlıca</a:t>
            </a:r>
            <a:r>
              <a:rPr lang="en-US" dirty="0"/>
              <a:t> </a:t>
            </a:r>
            <a:r>
              <a:rPr lang="en-US" dirty="0" err="1"/>
              <a:t>gözden</a:t>
            </a:r>
            <a:r>
              <a:rPr lang="en-US" dirty="0"/>
              <a:t> </a:t>
            </a:r>
            <a:r>
              <a:rPr lang="tr-TR" dirty="0"/>
              <a:t>geçirebilir</a:t>
            </a:r>
            <a:r>
              <a:rPr lang="en-US" dirty="0"/>
              <a:t> </a:t>
            </a:r>
            <a:r>
              <a:rPr lang="en-US" dirty="0" err="1"/>
              <a:t>ve</a:t>
            </a:r>
            <a:r>
              <a:rPr lang="en-US" dirty="0"/>
              <a:t> </a:t>
            </a:r>
            <a:r>
              <a:rPr lang="en-US" dirty="0" err="1"/>
              <a:t>seçebilirsiniz</a:t>
            </a:r>
            <a:r>
              <a:rPr lang="en-US" dirty="0"/>
              <a:t>.</a:t>
            </a:r>
            <a:endParaRPr lang="tr-TR" dirty="0"/>
          </a:p>
          <a:p>
            <a:endParaRPr lang="en-US" dirty="0" smtClean="0"/>
          </a:p>
          <a:p>
            <a:pPr algn="r"/>
            <a:endParaRPr lang="en-US" dirty="0"/>
          </a:p>
        </p:txBody>
      </p:sp>
      <p:pic>
        <p:nvPicPr>
          <p:cNvPr id="30" name="Picture Placeholder 29">
            <a:extLst>
              <a:ext uri="{FF2B5EF4-FFF2-40B4-BE49-F238E27FC236}">
                <a16:creationId xmlns="" xmlns:a16="http://schemas.microsoft.com/office/drawing/2014/main" id="{21490C12-FD21-3897-2B88-D53865FB4ACC}"/>
              </a:ext>
            </a:extLst>
          </p:cNvPr>
          <p:cNvPicPr>
            <a:picLocks noGrp="1" noChangeAspect="1"/>
          </p:cNvPicPr>
          <p:nvPr>
            <p:ph type="pic" sz="quarter" idx="18"/>
          </p:nvPr>
        </p:nvPicPr>
        <p:blipFill rotWithShape="1">
          <a:blip r:embed="rId2" cstate="screen">
            <a:extLst>
              <a:ext uri="{28A0092B-C50C-407E-A947-70E740481C1C}">
                <a14:useLocalDpi xmlns:a14="http://schemas.microsoft.com/office/drawing/2010/main"/>
              </a:ext>
            </a:extLst>
          </a:blip>
          <a:srcRect/>
          <a:stretch/>
        </p:blipFill>
        <p:spPr>
          <a:xfrm flipH="1">
            <a:off x="-1" y="0"/>
            <a:ext cx="7775574" cy="5378301"/>
          </a:xfrm>
        </p:spPr>
      </p:pic>
    </p:spTree>
    <p:extLst>
      <p:ext uri="{BB962C8B-B14F-4D97-AF65-F5344CB8AC3E}">
        <p14:creationId xmlns:p14="http://schemas.microsoft.com/office/powerpoint/2010/main" val="2013557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dirty="0" smtClean="0"/>
              <a:t>TIMELINE</a:t>
            </a:r>
            <a:r>
              <a:rPr lang="tr-TR" dirty="0" smtClean="0"/>
              <a:t> </a:t>
            </a:r>
            <a:r>
              <a:rPr lang="en-US" dirty="0" smtClean="0"/>
              <a:t>JS’Y</a:t>
            </a:r>
            <a:r>
              <a:rPr lang="tr-TR" dirty="0" smtClean="0"/>
              <a:t>İ</a:t>
            </a:r>
            <a:r>
              <a:rPr lang="en-US" dirty="0" smtClean="0"/>
              <a:t> HAR</a:t>
            </a:r>
            <a:r>
              <a:rPr lang="tr-TR" dirty="0" smtClean="0"/>
              <a:t>İ</a:t>
            </a:r>
            <a:r>
              <a:rPr lang="en-US" dirty="0" smtClean="0"/>
              <a:t>KA </a:t>
            </a:r>
            <a:r>
              <a:rPr lang="en-US" dirty="0"/>
              <a:t>BIR </a:t>
            </a:r>
            <a:r>
              <a:rPr lang="en-US" dirty="0" smtClean="0"/>
              <a:t>D</a:t>
            </a:r>
            <a:r>
              <a:rPr lang="tr-TR" dirty="0" smtClean="0"/>
              <a:t>İ</a:t>
            </a:r>
            <a:r>
              <a:rPr lang="en-US" dirty="0" smtClean="0"/>
              <a:t>J</a:t>
            </a:r>
            <a:r>
              <a:rPr lang="tr-TR" dirty="0" smtClean="0"/>
              <a:t>İ</a:t>
            </a:r>
            <a:r>
              <a:rPr lang="en-US" dirty="0" smtClean="0"/>
              <a:t>TAL M</a:t>
            </a:r>
            <a:r>
              <a:rPr lang="tr-TR" dirty="0" smtClean="0"/>
              <a:t>İ</a:t>
            </a:r>
            <a:r>
              <a:rPr lang="en-US" dirty="0" smtClean="0"/>
              <a:t>RAS </a:t>
            </a:r>
            <a:r>
              <a:rPr lang="en-US" dirty="0"/>
              <a:t>ARACI YAPAN </a:t>
            </a:r>
            <a:r>
              <a:rPr lang="en-US" dirty="0" smtClean="0"/>
              <a:t>NED</a:t>
            </a:r>
            <a:r>
              <a:rPr lang="tr-TR" dirty="0" smtClean="0"/>
              <a:t>İ</a:t>
            </a:r>
            <a:r>
              <a:rPr lang="en-US" dirty="0" smtClean="0"/>
              <a:t>R</a:t>
            </a:r>
            <a:r>
              <a:rPr lang="en-US" dirty="0"/>
              <a:t>? </a:t>
            </a:r>
            <a:r>
              <a:rPr lang="en-US" dirty="0" smtClean="0"/>
              <a:t>  </a:t>
            </a:r>
            <a:endParaRPr lang="en-US"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Timeline JS</a:t>
            </a:r>
          </a:p>
          <a:p>
            <a:endParaRPr lang="en-US" dirty="0"/>
          </a:p>
        </p:txBody>
      </p:sp>
      <p:sp>
        <p:nvSpPr>
          <p:cNvPr id="4" name="Text Placeholder 3">
            <a:extLst>
              <a:ext uri="{FF2B5EF4-FFF2-40B4-BE49-F238E27FC236}">
                <a16:creationId xmlns="" xmlns:a16="http://schemas.microsoft.com/office/drawing/2014/main" id="{6D6C4156-011A-0DD5-7CD1-436BDD86E84F}"/>
              </a:ext>
            </a:extLst>
          </p:cNvPr>
          <p:cNvSpPr>
            <a:spLocks noGrp="1"/>
          </p:cNvSpPr>
          <p:nvPr>
            <p:ph type="body" sz="quarter" idx="23"/>
          </p:nvPr>
        </p:nvSpPr>
        <p:spPr>
          <a:xfrm>
            <a:off x="1157426" y="4208280"/>
            <a:ext cx="5890479" cy="2275428"/>
          </a:xfrm>
        </p:spPr>
        <p:txBody>
          <a:bodyPr/>
          <a:lstStyle/>
          <a:p>
            <a:r>
              <a:rPr lang="en-US" dirty="0" err="1" smtClean="0"/>
              <a:t>TimelineJS</a:t>
            </a:r>
            <a:r>
              <a:rPr lang="en-US" dirty="0" smtClean="0"/>
              <a:t> </a:t>
            </a:r>
            <a:r>
              <a:rPr lang="en-US" dirty="0" err="1"/>
              <a:t>ücretsizdir</a:t>
            </a:r>
            <a:r>
              <a:rPr lang="en-US" dirty="0"/>
              <a:t> </a:t>
            </a:r>
            <a:r>
              <a:rPr lang="en-US" dirty="0" err="1"/>
              <a:t>ve</a:t>
            </a:r>
            <a:r>
              <a:rPr lang="en-US" dirty="0"/>
              <a:t> </a:t>
            </a:r>
            <a:r>
              <a:rPr lang="en-US" dirty="0" err="1"/>
              <a:t>kullanmak</a:t>
            </a:r>
            <a:r>
              <a:rPr lang="en-US" dirty="0"/>
              <a:t> </a:t>
            </a:r>
            <a:r>
              <a:rPr lang="en-US" dirty="0" err="1"/>
              <a:t>için</a:t>
            </a:r>
            <a:r>
              <a:rPr lang="en-US" dirty="0"/>
              <a:t> </a:t>
            </a:r>
            <a:r>
              <a:rPr lang="en-US" dirty="0" err="1"/>
              <a:t>çok</a:t>
            </a:r>
            <a:r>
              <a:rPr lang="en-US" dirty="0"/>
              <a:t> </a:t>
            </a:r>
            <a:r>
              <a:rPr lang="en-US" dirty="0" err="1"/>
              <a:t>fazla</a:t>
            </a:r>
            <a:r>
              <a:rPr lang="en-US" dirty="0"/>
              <a:t> </a:t>
            </a:r>
            <a:r>
              <a:rPr lang="en-US" dirty="0" err="1"/>
              <a:t>teknik</a:t>
            </a:r>
            <a:r>
              <a:rPr lang="en-US" dirty="0"/>
              <a:t> </a:t>
            </a:r>
            <a:r>
              <a:rPr lang="en-US" dirty="0" err="1"/>
              <a:t>bilgiye</a:t>
            </a:r>
            <a:r>
              <a:rPr lang="en-US" dirty="0"/>
              <a:t> </a:t>
            </a:r>
            <a:r>
              <a:rPr lang="en-US" dirty="0" err="1"/>
              <a:t>ihtiyaç</a:t>
            </a:r>
            <a:r>
              <a:rPr lang="en-US" dirty="0"/>
              <a:t> </a:t>
            </a:r>
            <a:r>
              <a:rPr lang="en-US" dirty="0" err="1"/>
              <a:t>duymaz</a:t>
            </a:r>
            <a:r>
              <a:rPr lang="en-US" dirty="0"/>
              <a:t>. </a:t>
            </a:r>
            <a:r>
              <a:rPr lang="en-US" dirty="0" err="1"/>
              <a:t>Yeni</a:t>
            </a:r>
            <a:r>
              <a:rPr lang="en-US" dirty="0"/>
              <a:t> </a:t>
            </a:r>
            <a:r>
              <a:rPr lang="en-US" dirty="0" err="1"/>
              <a:t>başlayanlar</a:t>
            </a:r>
            <a:r>
              <a:rPr lang="en-US" dirty="0"/>
              <a:t>, </a:t>
            </a:r>
            <a:r>
              <a:rPr lang="en-US" dirty="0" err="1"/>
              <a:t>sizin</a:t>
            </a:r>
            <a:r>
              <a:rPr lang="en-US" dirty="0"/>
              <a:t> </a:t>
            </a:r>
            <a:r>
              <a:rPr lang="en-US" dirty="0" err="1"/>
              <a:t>için</a:t>
            </a:r>
            <a:r>
              <a:rPr lang="en-US" dirty="0"/>
              <a:t> </a:t>
            </a:r>
            <a:r>
              <a:rPr lang="en-US" dirty="0" err="1"/>
              <a:t>sağlanan</a:t>
            </a:r>
            <a:r>
              <a:rPr lang="en-US" dirty="0"/>
              <a:t> </a:t>
            </a:r>
            <a:r>
              <a:rPr lang="en-US" dirty="0" err="1"/>
              <a:t>bir</a:t>
            </a:r>
            <a:r>
              <a:rPr lang="en-US" dirty="0"/>
              <a:t> Google e-</a:t>
            </a:r>
            <a:r>
              <a:rPr lang="en-US" dirty="0" err="1"/>
              <a:t>tablo</a:t>
            </a:r>
            <a:r>
              <a:rPr lang="en-US" dirty="0"/>
              <a:t> </a:t>
            </a:r>
            <a:r>
              <a:rPr lang="en-US" dirty="0" err="1"/>
              <a:t>şablonundan</a:t>
            </a:r>
            <a:r>
              <a:rPr lang="en-US" dirty="0"/>
              <a:t> </a:t>
            </a:r>
            <a:r>
              <a:rPr lang="en-US" dirty="0" err="1"/>
              <a:t>başka</a:t>
            </a:r>
            <a:r>
              <a:rPr lang="en-US" dirty="0"/>
              <a:t> </a:t>
            </a:r>
            <a:r>
              <a:rPr lang="en-US" dirty="0" err="1"/>
              <a:t>bir</a:t>
            </a:r>
            <a:r>
              <a:rPr lang="en-US" dirty="0"/>
              <a:t> </a:t>
            </a:r>
            <a:r>
              <a:rPr lang="en-US" dirty="0" err="1"/>
              <a:t>şey</a:t>
            </a:r>
            <a:r>
              <a:rPr lang="en-US" dirty="0"/>
              <a:t> </a:t>
            </a:r>
            <a:r>
              <a:rPr lang="en-US" dirty="0" err="1"/>
              <a:t>kullanmadan</a:t>
            </a:r>
            <a:r>
              <a:rPr lang="en-US" dirty="0"/>
              <a:t> </a:t>
            </a:r>
            <a:r>
              <a:rPr lang="en-US" dirty="0" err="1"/>
              <a:t>profesyonel</a:t>
            </a:r>
            <a:r>
              <a:rPr lang="en-US" dirty="0"/>
              <a:t> </a:t>
            </a:r>
            <a:r>
              <a:rPr lang="en-US" dirty="0" err="1"/>
              <a:t>görünümlü</a:t>
            </a:r>
            <a:r>
              <a:rPr lang="en-US" dirty="0"/>
              <a:t> </a:t>
            </a:r>
            <a:r>
              <a:rPr lang="en-US" dirty="0" err="1"/>
              <a:t>bir</a:t>
            </a:r>
            <a:r>
              <a:rPr lang="en-US" dirty="0"/>
              <a:t> </a:t>
            </a:r>
            <a:r>
              <a:rPr lang="en-US" dirty="0" err="1"/>
              <a:t>zaman</a:t>
            </a:r>
            <a:r>
              <a:rPr lang="en-US" dirty="0"/>
              <a:t> </a:t>
            </a:r>
            <a:r>
              <a:rPr lang="en-US" dirty="0" err="1"/>
              <a:t>çizelgesi</a:t>
            </a:r>
            <a:r>
              <a:rPr lang="en-US" dirty="0"/>
              <a:t> </a:t>
            </a:r>
            <a:r>
              <a:rPr lang="en-US" dirty="0" err="1"/>
              <a:t>oluşturabilir</a:t>
            </a:r>
            <a:r>
              <a:rPr lang="en-US" dirty="0"/>
              <a:t>. </a:t>
            </a:r>
            <a:r>
              <a:rPr lang="en-US" dirty="0" err="1"/>
              <a:t>Yalnızca</a:t>
            </a:r>
            <a:r>
              <a:rPr lang="en-US" dirty="0"/>
              <a:t> </a:t>
            </a:r>
            <a:r>
              <a:rPr lang="en-US" dirty="0" err="1"/>
              <a:t>tarihler</a:t>
            </a:r>
            <a:r>
              <a:rPr lang="en-US" dirty="0"/>
              <a:t> </a:t>
            </a:r>
            <a:r>
              <a:rPr lang="en-US" dirty="0" err="1"/>
              <a:t>ve</a:t>
            </a:r>
            <a:r>
              <a:rPr lang="en-US" dirty="0"/>
              <a:t> </a:t>
            </a:r>
            <a:r>
              <a:rPr lang="en-US" dirty="0" err="1"/>
              <a:t>yazdığınız</a:t>
            </a:r>
            <a:r>
              <a:rPr lang="en-US" dirty="0"/>
              <a:t> </a:t>
            </a:r>
            <a:r>
              <a:rPr lang="en-US" dirty="0" err="1"/>
              <a:t>metin</a:t>
            </a:r>
            <a:r>
              <a:rPr lang="en-US" dirty="0"/>
              <a:t> </a:t>
            </a:r>
            <a:r>
              <a:rPr lang="en-US" dirty="0" err="1"/>
              <a:t>gibi</a:t>
            </a:r>
            <a:r>
              <a:rPr lang="en-US" dirty="0"/>
              <a:t> </a:t>
            </a:r>
            <a:r>
              <a:rPr lang="en-US" dirty="0" err="1"/>
              <a:t>şeyleri</a:t>
            </a:r>
            <a:r>
              <a:rPr lang="en-US" dirty="0"/>
              <a:t> </a:t>
            </a:r>
            <a:r>
              <a:rPr lang="en-US" dirty="0" err="1"/>
              <a:t>şablona</a:t>
            </a:r>
            <a:r>
              <a:rPr lang="en-US" dirty="0"/>
              <a:t> </a:t>
            </a:r>
            <a:r>
              <a:rPr lang="en-US" dirty="0" err="1"/>
              <a:t>eklersiniz</a:t>
            </a:r>
            <a:r>
              <a:rPr lang="en-US" dirty="0"/>
              <a:t>; </a:t>
            </a:r>
            <a:r>
              <a:rPr lang="en-US" dirty="0" err="1"/>
              <a:t>ayrıca</a:t>
            </a:r>
            <a:r>
              <a:rPr lang="en-US" dirty="0"/>
              <a:t> </a:t>
            </a:r>
            <a:r>
              <a:rPr lang="en-US" dirty="0" err="1"/>
              <a:t>fotoğraflar</a:t>
            </a:r>
            <a:r>
              <a:rPr lang="en-US" dirty="0"/>
              <a:t>, </a:t>
            </a:r>
            <a:r>
              <a:rPr lang="en-US" dirty="0" err="1"/>
              <a:t>ses</a:t>
            </a:r>
            <a:r>
              <a:rPr lang="en-US" dirty="0"/>
              <a:t> </a:t>
            </a:r>
            <a:r>
              <a:rPr lang="en-US" dirty="0" err="1"/>
              <a:t>ve</a:t>
            </a:r>
            <a:r>
              <a:rPr lang="en-US" dirty="0"/>
              <a:t> video </a:t>
            </a:r>
            <a:r>
              <a:rPr lang="en-US" dirty="0" err="1"/>
              <a:t>klipler</a:t>
            </a:r>
            <a:r>
              <a:rPr lang="en-US" dirty="0"/>
              <a:t> </a:t>
            </a:r>
            <a:r>
              <a:rPr lang="en-US" dirty="0" err="1"/>
              <a:t>gibi</a:t>
            </a:r>
            <a:r>
              <a:rPr lang="en-US" dirty="0"/>
              <a:t> </a:t>
            </a:r>
            <a:r>
              <a:rPr lang="en-US" dirty="0" err="1"/>
              <a:t>hikayeyi</a:t>
            </a:r>
            <a:r>
              <a:rPr lang="en-US" dirty="0"/>
              <a:t> </a:t>
            </a:r>
            <a:r>
              <a:rPr lang="en-US" dirty="0" err="1"/>
              <a:t>anlatmaya</a:t>
            </a:r>
            <a:r>
              <a:rPr lang="en-US" dirty="0"/>
              <a:t> </a:t>
            </a:r>
            <a:r>
              <a:rPr lang="en-US" dirty="0" err="1"/>
              <a:t>yardımcı</a:t>
            </a:r>
            <a:r>
              <a:rPr lang="en-US" dirty="0"/>
              <a:t> </a:t>
            </a:r>
            <a:r>
              <a:rPr lang="en-US" dirty="0" err="1"/>
              <a:t>olacak</a:t>
            </a:r>
            <a:r>
              <a:rPr lang="en-US" dirty="0"/>
              <a:t> </a:t>
            </a:r>
            <a:r>
              <a:rPr lang="en-US" dirty="0" err="1"/>
              <a:t>diğer</a:t>
            </a:r>
            <a:r>
              <a:rPr lang="en-US" dirty="0"/>
              <a:t> </a:t>
            </a:r>
            <a:r>
              <a:rPr lang="en-US" dirty="0" err="1"/>
              <a:t>kaynaklar</a:t>
            </a:r>
            <a:r>
              <a:rPr lang="en-US" dirty="0"/>
              <a:t> da </a:t>
            </a:r>
            <a:r>
              <a:rPr lang="en-US" dirty="0" err="1"/>
              <a:t>eklenir</a:t>
            </a:r>
            <a:r>
              <a:rPr lang="en-US" dirty="0"/>
              <a:t>. Twitter, Flickr, YouTube, </a:t>
            </a:r>
            <a:r>
              <a:rPr lang="en-US" dirty="0" err="1"/>
              <a:t>Vimeo</a:t>
            </a:r>
            <a:r>
              <a:rPr lang="en-US" dirty="0"/>
              <a:t>, Vine, </a:t>
            </a:r>
            <a:r>
              <a:rPr lang="en-US" dirty="0" err="1"/>
              <a:t>Dailymotion</a:t>
            </a:r>
            <a:r>
              <a:rPr lang="en-US" dirty="0"/>
              <a:t>, Google </a:t>
            </a:r>
            <a:r>
              <a:rPr lang="en-US" dirty="0" err="1"/>
              <a:t>Haritalar</a:t>
            </a:r>
            <a:r>
              <a:rPr lang="en-US" dirty="0"/>
              <a:t>, Wikipedia, </a:t>
            </a:r>
            <a:r>
              <a:rPr lang="en-US" dirty="0" err="1"/>
              <a:t>SoundCloud</a:t>
            </a:r>
            <a:r>
              <a:rPr lang="en-US" dirty="0"/>
              <a:t>, Document Cloud </a:t>
            </a:r>
            <a:r>
              <a:rPr lang="en-US" dirty="0" err="1"/>
              <a:t>ve</a:t>
            </a:r>
            <a:r>
              <a:rPr lang="en-US" dirty="0"/>
              <a:t> </a:t>
            </a:r>
            <a:r>
              <a:rPr lang="en-US" dirty="0" err="1"/>
              <a:t>daha</a:t>
            </a:r>
            <a:r>
              <a:rPr lang="en-US" dirty="0"/>
              <a:t> </a:t>
            </a:r>
            <a:r>
              <a:rPr lang="en-US" dirty="0" err="1"/>
              <a:t>fazlasından</a:t>
            </a:r>
            <a:r>
              <a:rPr lang="en-US" dirty="0"/>
              <a:t> </a:t>
            </a:r>
            <a:r>
              <a:rPr lang="en-US" dirty="0" err="1"/>
              <a:t>bilgi</a:t>
            </a:r>
            <a:r>
              <a:rPr lang="en-US" dirty="0"/>
              <a:t> </a:t>
            </a:r>
            <a:r>
              <a:rPr lang="en-US" dirty="0" err="1"/>
              <a:t>ve</a:t>
            </a:r>
            <a:r>
              <a:rPr lang="en-US" dirty="0"/>
              <a:t> </a:t>
            </a:r>
            <a:r>
              <a:rPr lang="en-US" dirty="0" err="1"/>
              <a:t>bağlantı</a:t>
            </a:r>
            <a:r>
              <a:rPr lang="en-US" dirty="0"/>
              <a:t> </a:t>
            </a:r>
            <a:r>
              <a:rPr lang="en-US" dirty="0" err="1"/>
              <a:t>alabilirsiniz</a:t>
            </a:r>
            <a:r>
              <a:rPr lang="en-US" dirty="0"/>
              <a:t>! </a:t>
            </a:r>
            <a:endParaRPr lang="en-US" dirty="0"/>
          </a:p>
          <a:p>
            <a:endParaRPr lang="en-US" dirty="0"/>
          </a:p>
          <a:p>
            <a:r>
              <a:rPr lang="en-US" dirty="0" err="1" smtClean="0"/>
              <a:t>Bitirdiğinizde</a:t>
            </a:r>
            <a:r>
              <a:rPr lang="en-US" dirty="0"/>
              <a:t>, </a:t>
            </a:r>
            <a:r>
              <a:rPr lang="en-US" dirty="0" err="1"/>
              <a:t>zaman</a:t>
            </a:r>
            <a:r>
              <a:rPr lang="en-US" dirty="0"/>
              <a:t> </a:t>
            </a:r>
            <a:r>
              <a:rPr lang="en-US" dirty="0" err="1"/>
              <a:t>çizelgesini</a:t>
            </a:r>
            <a:r>
              <a:rPr lang="en-US" dirty="0"/>
              <a:t> </a:t>
            </a:r>
            <a:r>
              <a:rPr lang="en-US" dirty="0" err="1"/>
              <a:t>herhangi</a:t>
            </a:r>
            <a:r>
              <a:rPr lang="en-US" dirty="0"/>
              <a:t> </a:t>
            </a:r>
            <a:r>
              <a:rPr lang="en-US" dirty="0" err="1"/>
              <a:t>bir</a:t>
            </a:r>
            <a:r>
              <a:rPr lang="en-US" dirty="0"/>
              <a:t> web </a:t>
            </a:r>
            <a:r>
              <a:rPr lang="en-US" dirty="0" err="1"/>
              <a:t>sitesinde</a:t>
            </a:r>
            <a:r>
              <a:rPr lang="en-US" dirty="0"/>
              <a:t> </a:t>
            </a:r>
            <a:r>
              <a:rPr lang="en-US" dirty="0" err="1"/>
              <a:t>veya</a:t>
            </a:r>
            <a:r>
              <a:rPr lang="en-US" dirty="0"/>
              <a:t> </a:t>
            </a:r>
            <a:r>
              <a:rPr lang="en-US" dirty="0" err="1"/>
              <a:t>herhangi</a:t>
            </a:r>
            <a:r>
              <a:rPr lang="en-US" dirty="0"/>
              <a:t> </a:t>
            </a:r>
            <a:r>
              <a:rPr lang="en-US" dirty="0" err="1"/>
              <a:t>bir</a:t>
            </a:r>
            <a:r>
              <a:rPr lang="en-US" dirty="0"/>
              <a:t> </a:t>
            </a:r>
            <a:r>
              <a:rPr lang="en-US" dirty="0" err="1"/>
              <a:t>blogda</a:t>
            </a:r>
            <a:r>
              <a:rPr lang="en-US" dirty="0"/>
              <a:t> </a:t>
            </a:r>
            <a:r>
              <a:rPr lang="en-US" dirty="0" err="1"/>
              <a:t>yayınlayabilir</a:t>
            </a:r>
            <a:r>
              <a:rPr lang="en-US" dirty="0"/>
              <a:t> </a:t>
            </a:r>
            <a:r>
              <a:rPr lang="en-US" dirty="0" err="1"/>
              <a:t>ve</a:t>
            </a:r>
            <a:r>
              <a:rPr lang="en-US" dirty="0"/>
              <a:t> </a:t>
            </a:r>
            <a:r>
              <a:rPr lang="en-US" dirty="0" err="1"/>
              <a:t>istediğiniz</a:t>
            </a:r>
            <a:r>
              <a:rPr lang="en-US" dirty="0"/>
              <a:t> </a:t>
            </a:r>
            <a:r>
              <a:rPr lang="en-US" dirty="0" err="1"/>
              <a:t>zaman</a:t>
            </a:r>
            <a:r>
              <a:rPr lang="en-US" dirty="0"/>
              <a:t> </a:t>
            </a:r>
            <a:r>
              <a:rPr lang="en-US" dirty="0" err="1"/>
              <a:t>güncelleyebileceğiniz</a:t>
            </a:r>
            <a:r>
              <a:rPr lang="en-US" dirty="0"/>
              <a:t> </a:t>
            </a:r>
            <a:r>
              <a:rPr lang="en-US" dirty="0" err="1"/>
              <a:t>veya</a:t>
            </a:r>
            <a:r>
              <a:rPr lang="en-US" dirty="0"/>
              <a:t> </a:t>
            </a:r>
            <a:r>
              <a:rPr lang="en-US" dirty="0" err="1"/>
              <a:t>ekleyebileceğiniz</a:t>
            </a:r>
            <a:r>
              <a:rPr lang="en-US" dirty="0"/>
              <a:t> </a:t>
            </a:r>
            <a:r>
              <a:rPr lang="en-US" dirty="0" err="1"/>
              <a:t>çekici</a:t>
            </a:r>
            <a:r>
              <a:rPr lang="en-US" dirty="0"/>
              <a:t>, </a:t>
            </a:r>
            <a:r>
              <a:rPr lang="en-US" dirty="0" err="1"/>
              <a:t>etkileşimli</a:t>
            </a:r>
            <a:r>
              <a:rPr lang="en-US" dirty="0"/>
              <a:t> </a:t>
            </a:r>
            <a:r>
              <a:rPr lang="en-US" dirty="0" err="1"/>
              <a:t>içeriğe</a:t>
            </a:r>
            <a:r>
              <a:rPr lang="en-US" dirty="0"/>
              <a:t> </a:t>
            </a:r>
            <a:r>
              <a:rPr lang="en-US" dirty="0" err="1"/>
              <a:t>sahip</a:t>
            </a:r>
            <a:r>
              <a:rPr lang="en-US" dirty="0"/>
              <a:t> </a:t>
            </a:r>
            <a:r>
              <a:rPr lang="en-US" dirty="0" err="1"/>
              <a:t>olabilirsiniz</a:t>
            </a:r>
            <a:r>
              <a:rPr lang="en-US" dirty="0"/>
              <a:t>. </a:t>
            </a:r>
            <a:r>
              <a:rPr lang="en-US" dirty="0" err="1"/>
              <a:t>Aracın</a:t>
            </a:r>
            <a:r>
              <a:rPr lang="en-US" dirty="0"/>
              <a:t> </a:t>
            </a:r>
            <a:r>
              <a:rPr lang="en-US" dirty="0" err="1"/>
              <a:t>ek</a:t>
            </a:r>
            <a:r>
              <a:rPr lang="en-US" dirty="0"/>
              <a:t> </a:t>
            </a:r>
            <a:r>
              <a:rPr lang="en-US" dirty="0" err="1"/>
              <a:t>bir</a:t>
            </a:r>
            <a:r>
              <a:rPr lang="en-US" dirty="0"/>
              <a:t> </a:t>
            </a:r>
            <a:r>
              <a:rPr lang="en-US" dirty="0" err="1"/>
              <a:t>özelliği</a:t>
            </a:r>
            <a:r>
              <a:rPr lang="en-US" dirty="0"/>
              <a:t> de </a:t>
            </a:r>
            <a:r>
              <a:rPr lang="en-US" dirty="0" err="1"/>
              <a:t>içeriğinizi</a:t>
            </a:r>
            <a:r>
              <a:rPr lang="en-US" dirty="0"/>
              <a:t> </a:t>
            </a:r>
            <a:r>
              <a:rPr lang="en-US" dirty="0" err="1"/>
              <a:t>sizin</a:t>
            </a:r>
            <a:r>
              <a:rPr lang="en-US" dirty="0"/>
              <a:t> </a:t>
            </a:r>
            <a:r>
              <a:rPr lang="en-US" dirty="0" err="1"/>
              <a:t>için</a:t>
            </a:r>
            <a:r>
              <a:rPr lang="en-US" dirty="0"/>
              <a:t> </a:t>
            </a:r>
            <a:r>
              <a:rPr lang="en-US" dirty="0" err="1"/>
              <a:t>farklı</a:t>
            </a:r>
            <a:r>
              <a:rPr lang="en-US" dirty="0"/>
              <a:t> </a:t>
            </a:r>
            <a:r>
              <a:rPr lang="en-US" dirty="0" err="1"/>
              <a:t>dillere</a:t>
            </a:r>
            <a:r>
              <a:rPr lang="en-US" dirty="0"/>
              <a:t> </a:t>
            </a:r>
            <a:r>
              <a:rPr lang="en-US" dirty="0" err="1"/>
              <a:t>çevirerek</a:t>
            </a:r>
            <a:r>
              <a:rPr lang="en-US" dirty="0"/>
              <a:t> </a:t>
            </a:r>
            <a:r>
              <a:rPr lang="en-US" dirty="0" err="1"/>
              <a:t>dünya</a:t>
            </a:r>
            <a:r>
              <a:rPr lang="en-US" dirty="0"/>
              <a:t> </a:t>
            </a:r>
            <a:r>
              <a:rPr lang="en-US" dirty="0" err="1"/>
              <a:t>çapında</a:t>
            </a:r>
            <a:r>
              <a:rPr lang="en-US" dirty="0"/>
              <a:t> </a:t>
            </a:r>
            <a:r>
              <a:rPr lang="en-US" dirty="0" err="1"/>
              <a:t>yeni</a:t>
            </a:r>
            <a:r>
              <a:rPr lang="en-US" dirty="0"/>
              <a:t> </a:t>
            </a:r>
            <a:r>
              <a:rPr lang="en-US" dirty="0" err="1"/>
              <a:t>izleyiciler</a:t>
            </a:r>
            <a:r>
              <a:rPr lang="en-US" dirty="0"/>
              <a:t> </a:t>
            </a:r>
            <a:r>
              <a:rPr lang="en-US" dirty="0" err="1"/>
              <a:t>açmasıdır</a:t>
            </a:r>
            <a:r>
              <a:rPr lang="en-US" dirty="0"/>
              <a:t>.</a:t>
            </a:r>
            <a:endParaRPr lang="en-US" dirty="0"/>
          </a:p>
          <a:p>
            <a:endParaRPr lang="en-US" dirty="0"/>
          </a:p>
          <a:p>
            <a:r>
              <a:rPr lang="en-US" dirty="0" err="1"/>
              <a:t>TimelineJS’ın</a:t>
            </a:r>
            <a:r>
              <a:rPr lang="en-US" dirty="0"/>
              <a:t> </a:t>
            </a:r>
            <a:r>
              <a:rPr lang="en-US" dirty="0" err="1"/>
              <a:t>bazı</a:t>
            </a:r>
            <a:r>
              <a:rPr lang="en-US" dirty="0"/>
              <a:t> </a:t>
            </a:r>
            <a:r>
              <a:rPr lang="en-US" dirty="0" err="1"/>
              <a:t>örneklerine</a:t>
            </a:r>
            <a:r>
              <a:rPr lang="en-US" dirty="0"/>
              <a:t> </a:t>
            </a:r>
            <a:r>
              <a:rPr lang="en-US" dirty="0" err="1"/>
              <a:t>bakınız</a:t>
            </a:r>
            <a:r>
              <a:rPr lang="en-US" dirty="0"/>
              <a:t>: </a:t>
            </a:r>
            <a:r>
              <a:rPr lang="en-US" dirty="0" err="1" smtClean="0">
                <a:hlinkClick r:id="rId2">
                  <a:extLst>
                    <a:ext uri="{A12FA001-AC4F-418D-AE19-62706E023703}">
                      <ahyp:hlinkClr xmlns="" xmlns:ahyp="http://schemas.microsoft.com/office/drawing/2018/hyperlinkcolor" val="tx"/>
                    </a:ext>
                  </a:extLst>
                </a:hlinkClick>
              </a:rPr>
              <a:t>TimelineJS</a:t>
            </a:r>
            <a:r>
              <a:rPr lang="en-US" dirty="0" smtClean="0">
                <a:solidFill>
                  <a:srgbClr val="E43794"/>
                </a:solidFill>
                <a:hlinkClick r:id="rId2">
                  <a:extLst>
                    <a:ext uri="{A12FA001-AC4F-418D-AE19-62706E023703}">
                      <ahyp:hlinkClr xmlns="" xmlns:ahyp="http://schemas.microsoft.com/office/drawing/2018/hyperlinkcolor" val="tx"/>
                    </a:ext>
                  </a:extLst>
                </a:hlinkClick>
              </a:rPr>
              <a:t> </a:t>
            </a:r>
            <a:r>
              <a:rPr lang="en-US" dirty="0">
                <a:solidFill>
                  <a:srgbClr val="E43794"/>
                </a:solidFill>
                <a:hlinkClick r:id="rId2">
                  <a:extLst>
                    <a:ext uri="{A12FA001-AC4F-418D-AE19-62706E023703}">
                      <ahyp:hlinkClr xmlns="" xmlns:ahyp="http://schemas.microsoft.com/office/drawing/2018/hyperlinkcolor" val="tx"/>
                    </a:ext>
                  </a:extLst>
                </a:hlinkClick>
              </a:rPr>
              <a:t>Examples</a:t>
            </a:r>
            <a:endParaRPr lang="en-US" dirty="0">
              <a:solidFill>
                <a:srgbClr val="E43794"/>
              </a:solidFill>
            </a:endParaRPr>
          </a:p>
          <a:p>
            <a:endParaRPr lang="en-US" dirty="0"/>
          </a:p>
        </p:txBody>
      </p:sp>
      <p:sp>
        <p:nvSpPr>
          <p:cNvPr id="5" name="Text Placeholder 4">
            <a:extLst>
              <a:ext uri="{FF2B5EF4-FFF2-40B4-BE49-F238E27FC236}">
                <a16:creationId xmlns="" xmlns:a16="http://schemas.microsoft.com/office/drawing/2014/main" id="{E38C6980-255A-3E37-3836-4B6C178E5F4A}"/>
              </a:ext>
            </a:extLst>
          </p:cNvPr>
          <p:cNvSpPr>
            <a:spLocks noGrp="1"/>
          </p:cNvSpPr>
          <p:nvPr>
            <p:ph type="body" sz="quarter" idx="24"/>
          </p:nvPr>
        </p:nvSpPr>
        <p:spPr/>
        <p:txBody>
          <a:bodyPr/>
          <a:lstStyle/>
          <a:p>
            <a:r>
              <a:rPr lang="en-US" b="1" dirty="0" smtClean="0"/>
              <a:t>Timeline </a:t>
            </a:r>
            <a:r>
              <a:rPr lang="en-US" b="1" dirty="0"/>
              <a:t>JS</a:t>
            </a:r>
            <a:r>
              <a:rPr lang="en-US" dirty="0"/>
              <a:t>, </a:t>
            </a:r>
            <a:r>
              <a:rPr lang="en-US" dirty="0" err="1"/>
              <a:t>bilgileri</a:t>
            </a:r>
            <a:r>
              <a:rPr lang="en-US" dirty="0"/>
              <a:t> </a:t>
            </a:r>
            <a:r>
              <a:rPr lang="en-US" dirty="0" err="1"/>
              <a:t>herhangi</a:t>
            </a:r>
            <a:r>
              <a:rPr lang="en-US" dirty="0"/>
              <a:t> </a:t>
            </a:r>
            <a:r>
              <a:rPr lang="en-US" dirty="0" err="1"/>
              <a:t>bir</a:t>
            </a:r>
            <a:r>
              <a:rPr lang="en-US" dirty="0"/>
              <a:t> </a:t>
            </a:r>
            <a:r>
              <a:rPr lang="en-US" dirty="0" err="1"/>
              <a:t>siteye</a:t>
            </a:r>
            <a:r>
              <a:rPr lang="en-US" dirty="0"/>
              <a:t> </a:t>
            </a:r>
            <a:r>
              <a:rPr lang="en-US" dirty="0" err="1"/>
              <a:t>veya</a:t>
            </a:r>
            <a:r>
              <a:rPr lang="en-US" dirty="0"/>
              <a:t> </a:t>
            </a:r>
            <a:r>
              <a:rPr lang="en-US" dirty="0" err="1"/>
              <a:t>bloga</a:t>
            </a:r>
            <a:r>
              <a:rPr lang="en-US" dirty="0"/>
              <a:t> </a:t>
            </a:r>
            <a:r>
              <a:rPr lang="en-US" dirty="0" err="1"/>
              <a:t>yerleştirilebilecek</a:t>
            </a:r>
            <a:r>
              <a:rPr lang="en-US" dirty="0"/>
              <a:t> </a:t>
            </a:r>
            <a:r>
              <a:rPr lang="en-US" dirty="0" err="1"/>
              <a:t>bir</a:t>
            </a:r>
            <a:r>
              <a:rPr lang="en-US" dirty="0"/>
              <a:t> </a:t>
            </a:r>
            <a:r>
              <a:rPr lang="en-US" dirty="0" err="1"/>
              <a:t>zaman</a:t>
            </a:r>
            <a:r>
              <a:rPr lang="en-US" dirty="0"/>
              <a:t> </a:t>
            </a:r>
            <a:r>
              <a:rPr lang="en-US" dirty="0" err="1"/>
              <a:t>çizelgesi</a:t>
            </a:r>
            <a:r>
              <a:rPr lang="en-US" dirty="0"/>
              <a:t> </a:t>
            </a:r>
            <a:r>
              <a:rPr lang="en-US" dirty="0" err="1"/>
              <a:t>biçiminde</a:t>
            </a:r>
            <a:r>
              <a:rPr lang="en-US" dirty="0"/>
              <a:t> </a:t>
            </a:r>
            <a:r>
              <a:rPr lang="en-US" dirty="0" err="1"/>
              <a:t>sunan</a:t>
            </a:r>
            <a:r>
              <a:rPr lang="en-US" dirty="0"/>
              <a:t> </a:t>
            </a:r>
            <a:r>
              <a:rPr lang="en-US" dirty="0" err="1"/>
              <a:t>bir</a:t>
            </a:r>
            <a:r>
              <a:rPr lang="en-US" dirty="0"/>
              <a:t> </a:t>
            </a:r>
            <a:r>
              <a:rPr lang="en-US" dirty="0" err="1"/>
              <a:t>araçtır</a:t>
            </a:r>
            <a:r>
              <a:rPr lang="en-US" dirty="0"/>
              <a:t>. </a:t>
            </a:r>
            <a:r>
              <a:rPr lang="en-US" dirty="0" err="1"/>
              <a:t>Hikayenizi</a:t>
            </a:r>
            <a:r>
              <a:rPr lang="en-US" dirty="0"/>
              <a:t> </a:t>
            </a:r>
            <a:r>
              <a:rPr lang="en-US" dirty="0" err="1"/>
              <a:t>veya</a:t>
            </a:r>
            <a:r>
              <a:rPr lang="en-US" dirty="0"/>
              <a:t> </a:t>
            </a:r>
            <a:r>
              <a:rPr lang="en-US" dirty="0" err="1"/>
              <a:t>sitenizi</a:t>
            </a:r>
            <a:r>
              <a:rPr lang="en-US" dirty="0"/>
              <a:t> </a:t>
            </a:r>
            <a:r>
              <a:rPr lang="en-US" dirty="0" err="1"/>
              <a:t>daha</a:t>
            </a:r>
            <a:r>
              <a:rPr lang="en-US" dirty="0"/>
              <a:t> </a:t>
            </a:r>
            <a:r>
              <a:rPr lang="en-US" dirty="0" err="1"/>
              <a:t>etkili</a:t>
            </a:r>
            <a:r>
              <a:rPr lang="en-US" dirty="0"/>
              <a:t> </a:t>
            </a:r>
            <a:r>
              <a:rPr lang="en-US" dirty="0" err="1"/>
              <a:t>bir</a:t>
            </a:r>
            <a:r>
              <a:rPr lang="en-US" dirty="0"/>
              <a:t> </a:t>
            </a:r>
            <a:r>
              <a:rPr lang="en-US" dirty="0" err="1"/>
              <a:t>şekilde</a:t>
            </a:r>
            <a:r>
              <a:rPr lang="en-US" dirty="0"/>
              <a:t> </a:t>
            </a:r>
            <a:r>
              <a:rPr lang="en-US" dirty="0" err="1"/>
              <a:t>iletebilecek</a:t>
            </a:r>
            <a:r>
              <a:rPr lang="en-US" dirty="0"/>
              <a:t> </a:t>
            </a:r>
            <a:r>
              <a:rPr lang="en-US" dirty="0" err="1"/>
              <a:t>tarihi</a:t>
            </a:r>
            <a:r>
              <a:rPr lang="en-US" dirty="0"/>
              <a:t> </a:t>
            </a:r>
            <a:r>
              <a:rPr lang="en-US" dirty="0" err="1"/>
              <a:t>olayların</a:t>
            </a:r>
            <a:r>
              <a:rPr lang="en-US" dirty="0"/>
              <a:t> </a:t>
            </a:r>
            <a:r>
              <a:rPr lang="en-US" dirty="0" err="1"/>
              <a:t>görsel</a:t>
            </a:r>
            <a:r>
              <a:rPr lang="en-US" dirty="0"/>
              <a:t> </a:t>
            </a:r>
            <a:r>
              <a:rPr lang="en-US" dirty="0" err="1"/>
              <a:t>bir</a:t>
            </a:r>
            <a:r>
              <a:rPr lang="en-US" dirty="0"/>
              <a:t> </a:t>
            </a:r>
            <a:r>
              <a:rPr lang="en-US" dirty="0" err="1"/>
              <a:t>temsilini</a:t>
            </a:r>
            <a:r>
              <a:rPr lang="en-US" dirty="0"/>
              <a:t> </a:t>
            </a:r>
            <a:r>
              <a:rPr lang="en-US" dirty="0" err="1"/>
              <a:t>oluşturur</a:t>
            </a:r>
            <a:r>
              <a:rPr lang="en-US" dirty="0"/>
              <a:t>.</a:t>
            </a:r>
            <a:endParaRPr lang="en-US" dirty="0"/>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73878" cy="446650"/>
          </a:xfrm>
        </p:spPr>
        <p:txBody>
          <a:bodyPr/>
          <a:lstStyle/>
          <a:p>
            <a:r>
              <a:rPr lang="tr-TR" sz="1400" dirty="0" smtClean="0">
                <a:hlinkClick r:id="rId3">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72977" y="6944148"/>
            <a:ext cx="2411033" cy="735460"/>
          </a:xfrm>
        </p:spPr>
        <p:txBody>
          <a:bodyPr/>
          <a:lstStyle/>
          <a:p>
            <a:r>
              <a:rPr lang="en-US" cap="all" dirty="0" smtClean="0"/>
              <a:t>T</a:t>
            </a:r>
            <a:r>
              <a:rPr lang="tr-TR" cap="all" dirty="0"/>
              <a:t>I</a:t>
            </a:r>
            <a:r>
              <a:rPr lang="en-US" cap="all" dirty="0" err="1" smtClean="0"/>
              <a:t>mel</a:t>
            </a:r>
            <a:r>
              <a:rPr lang="tr-TR" cap="all" dirty="0" smtClean="0"/>
              <a:t>I</a:t>
            </a:r>
            <a:r>
              <a:rPr lang="en-US" cap="all" dirty="0" smtClean="0"/>
              <a:t>ne </a:t>
            </a:r>
            <a:r>
              <a:rPr lang="en-US" cap="all" dirty="0" err="1" smtClean="0"/>
              <a:t>JS’y</a:t>
            </a:r>
            <a:r>
              <a:rPr lang="tr-TR" cap="all" dirty="0" smtClean="0"/>
              <a:t>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9" name="Text Placeholder 8">
            <a:extLst>
              <a:ext uri="{FF2B5EF4-FFF2-40B4-BE49-F238E27FC236}">
                <a16:creationId xmlns="" xmlns:a16="http://schemas.microsoft.com/office/drawing/2014/main" id="{033F53E2-ECF8-6CD9-B2D7-BD12EBD20F9D}"/>
              </a:ext>
            </a:extLst>
          </p:cNvPr>
          <p:cNvSpPr>
            <a:spLocks noGrp="1"/>
          </p:cNvSpPr>
          <p:nvPr>
            <p:ph type="body" sz="quarter" idx="28"/>
          </p:nvPr>
        </p:nvSpPr>
        <p:spPr/>
        <p:txBody>
          <a:bodyPr/>
          <a:lstStyle/>
          <a:p>
            <a:r>
              <a:rPr lang="en-US" dirty="0" err="1"/>
              <a:t>Kendi</a:t>
            </a:r>
            <a:r>
              <a:rPr lang="en-US" dirty="0"/>
              <a:t> </a:t>
            </a:r>
            <a:r>
              <a:rPr lang="en-US" dirty="0" err="1"/>
              <a:t>zaman</a:t>
            </a:r>
            <a:r>
              <a:rPr lang="en-US" dirty="0"/>
              <a:t> </a:t>
            </a:r>
            <a:r>
              <a:rPr lang="en-US" dirty="0" err="1"/>
              <a:t>çizelgenizi</a:t>
            </a:r>
            <a:r>
              <a:rPr lang="en-US" dirty="0"/>
              <a:t> </a:t>
            </a:r>
            <a:r>
              <a:rPr lang="en-US" dirty="0" err="1"/>
              <a:t>oluşturmayla</a:t>
            </a:r>
            <a:r>
              <a:rPr lang="en-US" dirty="0"/>
              <a:t> </a:t>
            </a:r>
            <a:r>
              <a:rPr lang="en-US" dirty="0" err="1"/>
              <a:t>ilgili</a:t>
            </a:r>
            <a:r>
              <a:rPr lang="en-US" dirty="0"/>
              <a:t> </a:t>
            </a:r>
            <a:r>
              <a:rPr lang="en-US" dirty="0" err="1"/>
              <a:t>dört</a:t>
            </a:r>
            <a:r>
              <a:rPr lang="en-US" dirty="0"/>
              <a:t> </a:t>
            </a:r>
            <a:r>
              <a:rPr lang="en-US" dirty="0" err="1"/>
              <a:t>kolay</a:t>
            </a:r>
            <a:r>
              <a:rPr lang="en-US" dirty="0"/>
              <a:t> </a:t>
            </a:r>
            <a:r>
              <a:rPr lang="en-US" dirty="0" err="1"/>
              <a:t>adımı</a:t>
            </a:r>
            <a:r>
              <a:rPr lang="en-US" dirty="0"/>
              <a:t> </a:t>
            </a:r>
            <a:r>
              <a:rPr lang="en-US" dirty="0" err="1"/>
              <a:t>buradan</a:t>
            </a:r>
            <a:r>
              <a:rPr lang="en-US" dirty="0"/>
              <a:t> </a:t>
            </a:r>
            <a:r>
              <a:rPr lang="en-US" dirty="0" err="1" smtClean="0"/>
              <a:t>öğrenin</a:t>
            </a:r>
            <a:r>
              <a:rPr lang="en-US" dirty="0" smtClean="0"/>
              <a:t>:</a:t>
            </a:r>
            <a:r>
              <a:rPr lang="en-US" dirty="0" smtClean="0"/>
              <a:t> </a:t>
            </a:r>
            <a:r>
              <a:rPr lang="tr-TR" dirty="0" smtClean="0">
                <a:solidFill>
                  <a:srgbClr val="E43794"/>
                </a:solidFill>
                <a:hlinkClick r:id="rId4">
                  <a:extLst>
                    <a:ext uri="{A12FA001-AC4F-418D-AE19-62706E023703}">
                      <ahyp:hlinkClr xmlns="" xmlns:ahyp="http://schemas.microsoft.com/office/drawing/2018/hyperlinkcolor" val="tx"/>
                    </a:ext>
                  </a:extLst>
                </a:hlinkClick>
              </a:rPr>
              <a:t>D</a:t>
            </a:r>
            <a:r>
              <a:rPr lang="tr-TR" dirty="0" smtClean="0">
                <a:solidFill>
                  <a:srgbClr val="E43794"/>
                </a:solidFill>
                <a:hlinkClick r:id="rId4">
                  <a:extLst>
                    <a:ext uri="{A12FA001-AC4F-418D-AE19-62706E023703}">
                      <ahyp:hlinkClr xmlns="" xmlns:ahyp="http://schemas.microsoft.com/office/drawing/2018/hyperlinkcolor" val="tx"/>
                    </a:ext>
                  </a:extLst>
                </a:hlinkClick>
              </a:rPr>
              <a:t>ört kolay adım</a:t>
            </a:r>
            <a:endParaRPr lang="en-US" dirty="0">
              <a:solidFill>
                <a:srgbClr val="E43794"/>
              </a:solidFill>
            </a:endParaRPr>
          </a:p>
          <a:p>
            <a:r>
              <a:rPr lang="en-US" dirty="0"/>
              <a:t> </a:t>
            </a:r>
          </a:p>
          <a:p>
            <a:r>
              <a:rPr lang="en-US" dirty="0"/>
              <a:t>Google e-</a:t>
            </a:r>
            <a:r>
              <a:rPr lang="en-US" dirty="0" err="1"/>
              <a:t>tablosunda</a:t>
            </a:r>
            <a:r>
              <a:rPr lang="en-US" dirty="0"/>
              <a:t> </a:t>
            </a:r>
            <a:r>
              <a:rPr lang="en-US" dirty="0" err="1"/>
              <a:t>ve</a:t>
            </a:r>
            <a:r>
              <a:rPr lang="en-US" dirty="0"/>
              <a:t> </a:t>
            </a:r>
            <a:r>
              <a:rPr lang="en-US" dirty="0" err="1"/>
              <a:t>oluşturma</a:t>
            </a:r>
            <a:r>
              <a:rPr lang="en-US" dirty="0"/>
              <a:t> </a:t>
            </a:r>
            <a:r>
              <a:rPr lang="en-US" dirty="0" err="1"/>
              <a:t>sürecinde</a:t>
            </a:r>
            <a:r>
              <a:rPr lang="en-US" dirty="0"/>
              <a:t> size </a:t>
            </a:r>
            <a:r>
              <a:rPr lang="en-US" dirty="0" err="1"/>
              <a:t>hızlı</a:t>
            </a:r>
            <a:r>
              <a:rPr lang="en-US" dirty="0"/>
              <a:t> </a:t>
            </a:r>
            <a:r>
              <a:rPr lang="en-US" dirty="0" err="1"/>
              <a:t>bir</a:t>
            </a:r>
            <a:r>
              <a:rPr lang="en-US" dirty="0"/>
              <a:t> </a:t>
            </a:r>
            <a:r>
              <a:rPr lang="en-US" dirty="0" err="1"/>
              <a:t>şekilde</a:t>
            </a:r>
            <a:r>
              <a:rPr lang="en-US" dirty="0"/>
              <a:t> </a:t>
            </a:r>
            <a:r>
              <a:rPr lang="en-US" dirty="0" err="1"/>
              <a:t>yol</a:t>
            </a:r>
            <a:r>
              <a:rPr lang="en-US" dirty="0"/>
              <a:t> </a:t>
            </a:r>
            <a:r>
              <a:rPr lang="en-US" dirty="0" err="1"/>
              <a:t>gösterecek</a:t>
            </a:r>
            <a:r>
              <a:rPr lang="en-US" dirty="0"/>
              <a:t> </a:t>
            </a:r>
            <a:r>
              <a:rPr lang="en-US" dirty="0" err="1"/>
              <a:t>kısa</a:t>
            </a:r>
            <a:r>
              <a:rPr lang="en-US" dirty="0"/>
              <a:t> </a:t>
            </a:r>
            <a:r>
              <a:rPr lang="en-US" dirty="0" err="1"/>
              <a:t>bir</a:t>
            </a:r>
            <a:r>
              <a:rPr lang="en-US" dirty="0"/>
              <a:t> </a:t>
            </a:r>
            <a:r>
              <a:rPr lang="en-US" dirty="0" err="1"/>
              <a:t>tanıtım</a:t>
            </a:r>
            <a:r>
              <a:rPr lang="en-US" dirty="0"/>
              <a:t> </a:t>
            </a:r>
            <a:r>
              <a:rPr lang="en-US" dirty="0" err="1"/>
              <a:t>videosunu</a:t>
            </a:r>
            <a:r>
              <a:rPr lang="en-US" dirty="0"/>
              <a:t> </a:t>
            </a:r>
            <a:r>
              <a:rPr lang="en-US" dirty="0" err="1"/>
              <a:t>burada</a:t>
            </a:r>
            <a:r>
              <a:rPr lang="en-US" dirty="0"/>
              <a:t> </a:t>
            </a:r>
            <a:r>
              <a:rPr lang="en-US" dirty="0" err="1"/>
              <a:t>bulacaksınız</a:t>
            </a:r>
            <a:r>
              <a:rPr lang="en-US" dirty="0"/>
              <a:t>: </a:t>
            </a:r>
            <a:r>
              <a:rPr lang="en-US" dirty="0" err="1" smtClean="0">
                <a:solidFill>
                  <a:srgbClr val="E43794"/>
                </a:solidFill>
                <a:hlinkClick r:id="rId5">
                  <a:extLst>
                    <a:ext uri="{A12FA001-AC4F-418D-AE19-62706E023703}">
                      <ahyp:hlinkClr xmlns="" xmlns:ahyp="http://schemas.microsoft.com/office/drawing/2018/hyperlinkcolor" val="tx"/>
                    </a:ext>
                  </a:extLst>
                </a:hlinkClick>
              </a:rPr>
              <a:t>Vimeo'da</a:t>
            </a:r>
            <a:r>
              <a:rPr lang="en-US" dirty="0" smtClean="0">
                <a:solidFill>
                  <a:srgbClr val="E43794"/>
                </a:solidFill>
                <a:hlinkClick r:id="rId5">
                  <a:extLst>
                    <a:ext uri="{A12FA001-AC4F-418D-AE19-62706E023703}">
                      <ahyp:hlinkClr xmlns="" xmlns:ahyp="http://schemas.microsoft.com/office/drawing/2018/hyperlinkcolor" val="tx"/>
                    </a:ext>
                  </a:extLst>
                </a:hlinkClick>
              </a:rPr>
              <a:t> </a:t>
            </a:r>
            <a:r>
              <a:rPr lang="en-US" dirty="0" err="1">
                <a:solidFill>
                  <a:srgbClr val="E43794"/>
                </a:solidFill>
                <a:hlinkClick r:id="rId5">
                  <a:extLst>
                    <a:ext uri="{A12FA001-AC4F-418D-AE19-62706E023703}">
                      <ahyp:hlinkClr xmlns="" xmlns:ahyp="http://schemas.microsoft.com/office/drawing/2018/hyperlinkcolor" val="tx"/>
                    </a:ext>
                  </a:extLst>
                </a:hlinkClick>
              </a:rPr>
              <a:t>TimelineJS</a:t>
            </a:r>
            <a:r>
              <a:rPr lang="en-US" dirty="0">
                <a:solidFill>
                  <a:srgbClr val="E43794"/>
                </a:solidFill>
                <a:hlinkClick r:id="rId5">
                  <a:extLst>
                    <a:ext uri="{A12FA001-AC4F-418D-AE19-62706E023703}">
                      <ahyp:hlinkClr xmlns="" xmlns:ahyp="http://schemas.microsoft.com/office/drawing/2018/hyperlinkcolor" val="tx"/>
                    </a:ext>
                  </a:extLst>
                </a:hlinkClick>
              </a:rPr>
              <a:t> </a:t>
            </a:r>
            <a:r>
              <a:rPr lang="en-US" dirty="0" err="1">
                <a:solidFill>
                  <a:srgbClr val="E43794"/>
                </a:solidFill>
                <a:hlinkClick r:id="rId5">
                  <a:extLst>
                    <a:ext uri="{A12FA001-AC4F-418D-AE19-62706E023703}">
                      <ahyp:hlinkClr xmlns="" xmlns:ahyp="http://schemas.microsoft.com/office/drawing/2018/hyperlinkcolor" val="tx"/>
                    </a:ext>
                  </a:extLst>
                </a:hlinkClick>
              </a:rPr>
              <a:t>Nasıl</a:t>
            </a:r>
            <a:r>
              <a:rPr lang="en-US" dirty="0">
                <a:solidFill>
                  <a:srgbClr val="E43794"/>
                </a:solidFill>
                <a:hlinkClick r:id="rId5">
                  <a:extLst>
                    <a:ext uri="{A12FA001-AC4F-418D-AE19-62706E023703}">
                      <ahyp:hlinkClr xmlns="" xmlns:ahyp="http://schemas.microsoft.com/office/drawing/2018/hyperlinkcolor" val="tx"/>
                    </a:ext>
                  </a:extLst>
                </a:hlinkClick>
              </a:rPr>
              <a:t> </a:t>
            </a:r>
            <a:r>
              <a:rPr lang="en-US" dirty="0" err="1" smtClean="0">
                <a:solidFill>
                  <a:srgbClr val="E43794"/>
                </a:solidFill>
                <a:hlinkClick r:id="rId5">
                  <a:extLst>
                    <a:ext uri="{A12FA001-AC4F-418D-AE19-62706E023703}">
                      <ahyp:hlinkClr xmlns="" xmlns:ahyp="http://schemas.microsoft.com/office/drawing/2018/hyperlinkcolor" val="tx"/>
                    </a:ext>
                  </a:extLst>
                </a:hlinkClick>
              </a:rPr>
              <a:t>Kullanılır</a:t>
            </a:r>
            <a:endParaRPr lang="en-US" dirty="0">
              <a:solidFill>
                <a:srgbClr val="E43794"/>
              </a:solidFill>
              <a:hlinkClick r:id="rId5">
                <a:extLst>
                  <a:ext uri="{A12FA001-AC4F-418D-AE19-62706E023703}">
                    <ahyp:hlinkClr xmlns="" xmlns:ahyp="http://schemas.microsoft.com/office/drawing/2018/hyperlinkcolor" val="tx"/>
                  </a:ext>
                </a:extLst>
              </a:hlinkClick>
            </a:endParaRPr>
          </a:p>
          <a:p>
            <a:r>
              <a:rPr lang="en-US" dirty="0">
                <a:solidFill>
                  <a:srgbClr val="FBE000"/>
                </a:solidFill>
                <a:hlinkClick r:id="rId5">
                  <a:extLst>
                    <a:ext uri="{A12FA001-AC4F-418D-AE19-62706E023703}">
                      <ahyp:hlinkClr xmlns="" xmlns:ahyp="http://schemas.microsoft.com/office/drawing/2018/hyperlinkcolor" val="tx"/>
                    </a:ext>
                  </a:extLst>
                </a:hlinkClick>
              </a:rPr>
              <a:t> </a:t>
            </a:r>
            <a:endParaRPr lang="en-US" dirty="0">
              <a:solidFill>
                <a:srgbClr val="FBE000"/>
              </a:solidFill>
            </a:endParaRPr>
          </a:p>
        </p:txBody>
      </p:sp>
      <p:pic>
        <p:nvPicPr>
          <p:cNvPr id="15" name="Picture Placeholder 14">
            <a:extLst>
              <a:ext uri="{FF2B5EF4-FFF2-40B4-BE49-F238E27FC236}">
                <a16:creationId xmlns="" xmlns:a16="http://schemas.microsoft.com/office/drawing/2014/main" id="{DAADDC8E-A9AB-BD54-E4A8-4C61968678DA}"/>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01</a:t>
            </a:r>
          </a:p>
          <a:p>
            <a:endParaRPr lang="en-US" dirty="0"/>
          </a:p>
        </p:txBody>
      </p:sp>
      <p:grpSp>
        <p:nvGrpSpPr>
          <p:cNvPr id="19" name="Group 18">
            <a:extLst>
              <a:ext uri="{FF2B5EF4-FFF2-40B4-BE49-F238E27FC236}">
                <a16:creationId xmlns="" xmlns:a16="http://schemas.microsoft.com/office/drawing/2014/main" id="{E5C5BD56-BEC8-E4F1-F6C6-F0D110EA5412}"/>
              </a:ext>
            </a:extLst>
          </p:cNvPr>
          <p:cNvGrpSpPr/>
          <p:nvPr/>
        </p:nvGrpSpPr>
        <p:grpSpPr>
          <a:xfrm>
            <a:off x="4042838" y="7087464"/>
            <a:ext cx="596080" cy="595495"/>
            <a:chOff x="10376768" y="2334933"/>
            <a:chExt cx="920484" cy="919581"/>
          </a:xfrm>
          <a:solidFill>
            <a:srgbClr val="7F7F7F"/>
          </a:solidFill>
        </p:grpSpPr>
        <p:sp>
          <p:nvSpPr>
            <p:cNvPr id="20" name="Freeform 19">
              <a:extLst>
                <a:ext uri="{FF2B5EF4-FFF2-40B4-BE49-F238E27FC236}">
                  <a16:creationId xmlns="" xmlns:a16="http://schemas.microsoft.com/office/drawing/2014/main" id="{B46E9DF8-3FF9-1AB6-D838-36CD2D59035E}"/>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Freeform 20">
              <a:extLst>
                <a:ext uri="{FF2B5EF4-FFF2-40B4-BE49-F238E27FC236}">
                  <a16:creationId xmlns="" xmlns:a16="http://schemas.microsoft.com/office/drawing/2014/main" id="{A3EB1296-395A-9BF7-0EB1-35050179907B}"/>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2" name="Graphic 2">
              <a:extLst>
                <a:ext uri="{FF2B5EF4-FFF2-40B4-BE49-F238E27FC236}">
                  <a16:creationId xmlns="" xmlns:a16="http://schemas.microsoft.com/office/drawing/2014/main" id="{CA215C2D-AD0A-C92A-1D57-8749F3209220}"/>
                </a:ext>
              </a:extLst>
            </p:cNvPr>
            <p:cNvGrpSpPr/>
            <p:nvPr/>
          </p:nvGrpSpPr>
          <p:grpSpPr>
            <a:xfrm>
              <a:off x="10376768" y="2334933"/>
              <a:ext cx="920484" cy="919581"/>
              <a:chOff x="10376768" y="2334933"/>
              <a:chExt cx="920484" cy="919581"/>
            </a:xfrm>
            <a:grpFill/>
          </p:grpSpPr>
          <p:sp>
            <p:nvSpPr>
              <p:cNvPr id="23" name="Freeform 22">
                <a:extLst>
                  <a:ext uri="{FF2B5EF4-FFF2-40B4-BE49-F238E27FC236}">
                    <a16:creationId xmlns="" xmlns:a16="http://schemas.microsoft.com/office/drawing/2014/main" id="{E2215D63-B695-F61A-BCC5-8EFFD8867CD4}"/>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 xmlns:a16="http://schemas.microsoft.com/office/drawing/2014/main" id="{9F01DBDF-2306-24C2-BAEA-C49DD096EAE9}"/>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5" name="Straight Connector 24">
            <a:extLst>
              <a:ext uri="{FF2B5EF4-FFF2-40B4-BE49-F238E27FC236}">
                <a16:creationId xmlns="" xmlns:a16="http://schemas.microsoft.com/office/drawing/2014/main" id="{7EF0ADC1-FA4F-1D5F-239A-FE52C44F4FA0}"/>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 xmlns:a16="http://schemas.microsoft.com/office/drawing/2014/main" id="{EF45D49A-A214-AA7D-ABCF-93B50BB437B0}"/>
              </a:ext>
            </a:extLst>
          </p:cNvPr>
          <p:cNvGrpSpPr/>
          <p:nvPr/>
        </p:nvGrpSpPr>
        <p:grpSpPr>
          <a:xfrm>
            <a:off x="401606" y="3578400"/>
            <a:ext cx="563593" cy="564923"/>
            <a:chOff x="5700273" y="5386353"/>
            <a:chExt cx="766016" cy="767823"/>
          </a:xfrm>
          <a:solidFill>
            <a:srgbClr val="7F7F7F"/>
          </a:solidFill>
        </p:grpSpPr>
        <p:grpSp>
          <p:nvGrpSpPr>
            <p:cNvPr id="27" name="Graphic 2">
              <a:extLst>
                <a:ext uri="{FF2B5EF4-FFF2-40B4-BE49-F238E27FC236}">
                  <a16:creationId xmlns="" xmlns:a16="http://schemas.microsoft.com/office/drawing/2014/main" id="{EC925797-36DA-EF6B-691C-AACF642F4853}"/>
                </a:ext>
              </a:extLst>
            </p:cNvPr>
            <p:cNvGrpSpPr/>
            <p:nvPr/>
          </p:nvGrpSpPr>
          <p:grpSpPr>
            <a:xfrm>
              <a:off x="5844804" y="5531788"/>
              <a:ext cx="476953" cy="420947"/>
              <a:chOff x="5844804" y="5531788"/>
              <a:chExt cx="476953" cy="420947"/>
            </a:xfrm>
            <a:grpFill/>
          </p:grpSpPr>
          <p:sp>
            <p:nvSpPr>
              <p:cNvPr id="43" name="Freeform 42">
                <a:extLst>
                  <a:ext uri="{FF2B5EF4-FFF2-40B4-BE49-F238E27FC236}">
                    <a16:creationId xmlns="" xmlns:a16="http://schemas.microsoft.com/office/drawing/2014/main" id="{8754D5CD-88F2-8A11-6A3D-03CAF50E5AC6}"/>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 xmlns:a16="http://schemas.microsoft.com/office/drawing/2014/main" id="{2F79AD64-B14E-F926-60C5-B3CCDEC68E28}"/>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8" name="Graphic 2">
              <a:extLst>
                <a:ext uri="{FF2B5EF4-FFF2-40B4-BE49-F238E27FC236}">
                  <a16:creationId xmlns="" xmlns:a16="http://schemas.microsoft.com/office/drawing/2014/main" id="{25D364C0-A984-09B5-0FF5-940B072AB6E3}"/>
                </a:ext>
              </a:extLst>
            </p:cNvPr>
            <p:cNvGrpSpPr/>
            <p:nvPr/>
          </p:nvGrpSpPr>
          <p:grpSpPr>
            <a:xfrm>
              <a:off x="5700273" y="5386353"/>
              <a:ext cx="766016" cy="767823"/>
              <a:chOff x="5700273" y="5386353"/>
              <a:chExt cx="766016" cy="767823"/>
            </a:xfrm>
            <a:grpFill/>
          </p:grpSpPr>
          <p:sp>
            <p:nvSpPr>
              <p:cNvPr id="29" name="Freeform 28">
                <a:extLst>
                  <a:ext uri="{FF2B5EF4-FFF2-40B4-BE49-F238E27FC236}">
                    <a16:creationId xmlns="" xmlns:a16="http://schemas.microsoft.com/office/drawing/2014/main" id="{05335D3C-DD3A-DB9C-9E0C-2783BE270946}"/>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2FC405D1-6D30-AE8C-433F-9609B7D2F869}"/>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2AB4674A-0B78-DDD3-8405-F65D10B44F52}"/>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C0ECB3A3-220B-C654-90A7-B1946293CBB0}"/>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28CBF1B3-F1C3-4EFA-2C36-A07BB892534D}"/>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670CA55C-5167-47BA-9E23-8B4932211224}"/>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69D1B04F-CF16-2023-AE77-F902BC8AD861}"/>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56975823-4258-9E83-90A6-0C40467CD7B6}"/>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49313BF7-EC6A-8386-420B-17790BBE31CE}"/>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FDC7EAD-0818-14C5-0800-FDC2BB99C875}"/>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5AEBB557-9809-D19D-478C-3986D9B24723}"/>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4DF01D4D-F2B6-B9E2-8606-17F9352745BB}"/>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 xmlns:a16="http://schemas.microsoft.com/office/drawing/2014/main" id="{D758BE2A-AF65-D66C-D8DE-51648AB26A48}"/>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E1CBE10E-8692-BD72-3EB0-A0AD04AC7C99}"/>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5" name="Straight Connector 44">
            <a:extLst>
              <a:ext uri="{FF2B5EF4-FFF2-40B4-BE49-F238E27FC236}">
                <a16:creationId xmlns="" xmlns:a16="http://schemas.microsoft.com/office/drawing/2014/main" id="{5E21CB16-C24F-6ACF-E5AB-027527DF1052}"/>
              </a:ext>
            </a:extLst>
          </p:cNvPr>
          <p:cNvCxnSpPr>
            <a:cxnSpLocks/>
            <a:endCxn id="24" idx="51"/>
          </p:cNvCxnSpPr>
          <p:nvPr/>
        </p:nvCxnSpPr>
        <p:spPr>
          <a:xfrm flipH="1">
            <a:off x="4619615" y="7582504"/>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5061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CANVA’yı</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Kültür</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Canvas</a:t>
            </a:r>
          </a:p>
          <a:p>
            <a:endParaRPr lang="en-US" dirty="0"/>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674098" y="9311499"/>
            <a:ext cx="2335802" cy="408413"/>
          </a:xfrm>
        </p:spPr>
        <p:txBody>
          <a:bodyPr/>
          <a:lstStyle/>
          <a:p>
            <a:r>
              <a:rPr lang="tr-TR" dirty="0" smtClean="0"/>
              <a:t>GÖRMEK İÇİN TIKLAYIN</a:t>
            </a:r>
            <a:endParaRPr lang="en-US"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5928153"/>
            <a:ext cx="2046922" cy="735460"/>
          </a:xfrm>
        </p:spPr>
        <p:txBody>
          <a:bodyPr/>
          <a:lstStyle/>
          <a:p>
            <a:r>
              <a:rPr lang="en-US" cap="all" dirty="0" err="1" smtClean="0"/>
              <a:t>Canva’yı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02</a:t>
            </a:r>
          </a:p>
          <a:p>
            <a:endParaRPr lang="en-US" dirty="0"/>
          </a:p>
        </p:txBody>
      </p:sp>
      <p:sp>
        <p:nvSpPr>
          <p:cNvPr id="10" name="Text Placeholder 9">
            <a:extLst>
              <a:ext uri="{FF2B5EF4-FFF2-40B4-BE49-F238E27FC236}">
                <a16:creationId xmlns="" xmlns:a16="http://schemas.microsoft.com/office/drawing/2014/main" id="{E318F81B-6AD0-B741-2698-9B63A96632DA}"/>
              </a:ext>
            </a:extLst>
          </p:cNvPr>
          <p:cNvSpPr>
            <a:spLocks noGrp="1"/>
          </p:cNvSpPr>
          <p:nvPr>
            <p:ph type="body" sz="quarter" idx="24"/>
          </p:nvPr>
        </p:nvSpPr>
        <p:spPr/>
        <p:txBody>
          <a:bodyPr/>
          <a:lstStyle/>
          <a:p>
            <a:r>
              <a:rPr lang="en-US" b="1" dirty="0" err="1" smtClean="0"/>
              <a:t>Canva</a:t>
            </a:r>
            <a:r>
              <a:rPr lang="en-US" dirty="0"/>
              <a:t>, </a:t>
            </a:r>
            <a:r>
              <a:rPr lang="en-US" dirty="0" err="1"/>
              <a:t>bir</a:t>
            </a:r>
            <a:r>
              <a:rPr lang="en-US" dirty="0"/>
              <a:t> </a:t>
            </a:r>
            <a:r>
              <a:rPr lang="en-US" dirty="0" err="1"/>
              <a:t>tasarımcı</a:t>
            </a:r>
            <a:r>
              <a:rPr lang="en-US" dirty="0"/>
              <a:t> </a:t>
            </a:r>
            <a:r>
              <a:rPr lang="en-US" dirty="0" err="1"/>
              <a:t>getirmeden</a:t>
            </a:r>
            <a:r>
              <a:rPr lang="en-US" dirty="0"/>
              <a:t> </a:t>
            </a:r>
            <a:r>
              <a:rPr lang="en-US" dirty="0" err="1"/>
              <a:t>farklı</a:t>
            </a:r>
            <a:r>
              <a:rPr lang="en-US" dirty="0"/>
              <a:t> </a:t>
            </a:r>
            <a:r>
              <a:rPr lang="en-US" dirty="0" err="1"/>
              <a:t>türde</a:t>
            </a:r>
            <a:r>
              <a:rPr lang="en-US" dirty="0"/>
              <a:t> </a:t>
            </a:r>
            <a:r>
              <a:rPr lang="en-US" dirty="0" err="1"/>
              <a:t>grafikler</a:t>
            </a:r>
            <a:r>
              <a:rPr lang="en-US" dirty="0"/>
              <a:t> </a:t>
            </a:r>
            <a:r>
              <a:rPr lang="en-US" dirty="0" err="1"/>
              <a:t>ve</a:t>
            </a:r>
            <a:r>
              <a:rPr lang="en-US" dirty="0"/>
              <a:t> </a:t>
            </a:r>
            <a:r>
              <a:rPr lang="en-US" dirty="0" err="1"/>
              <a:t>videolar</a:t>
            </a:r>
            <a:r>
              <a:rPr lang="en-US" dirty="0"/>
              <a:t> </a:t>
            </a:r>
            <a:r>
              <a:rPr lang="en-US" dirty="0" err="1"/>
              <a:t>üretmek</a:t>
            </a:r>
            <a:r>
              <a:rPr lang="en-US" dirty="0"/>
              <a:t> </a:t>
            </a:r>
            <a:r>
              <a:rPr lang="en-US" dirty="0" err="1"/>
              <a:t>için</a:t>
            </a:r>
            <a:r>
              <a:rPr lang="en-US" dirty="0"/>
              <a:t> </a:t>
            </a:r>
            <a:r>
              <a:rPr lang="en-US" dirty="0" err="1"/>
              <a:t>harika</a:t>
            </a:r>
            <a:r>
              <a:rPr lang="en-US" dirty="0"/>
              <a:t> </a:t>
            </a:r>
            <a:r>
              <a:rPr lang="en-US" dirty="0" err="1"/>
              <a:t>bir</a:t>
            </a:r>
            <a:r>
              <a:rPr lang="en-US" dirty="0"/>
              <a:t> </a:t>
            </a:r>
            <a:r>
              <a:rPr lang="en-US" dirty="0" err="1"/>
              <a:t>araçtır</a:t>
            </a:r>
            <a:r>
              <a:rPr lang="en-US" dirty="0"/>
              <a:t>. </a:t>
            </a:r>
            <a:r>
              <a:rPr lang="en-US" dirty="0" err="1"/>
              <a:t>Daha</a:t>
            </a:r>
            <a:r>
              <a:rPr lang="en-US" dirty="0"/>
              <a:t> </a:t>
            </a:r>
            <a:r>
              <a:rPr lang="en-US" dirty="0" err="1"/>
              <a:t>profesyonel</a:t>
            </a:r>
            <a:r>
              <a:rPr lang="en-US" dirty="0"/>
              <a:t> </a:t>
            </a:r>
            <a:r>
              <a:rPr lang="en-US" dirty="0" err="1"/>
              <a:t>görünümlü</a:t>
            </a:r>
            <a:r>
              <a:rPr lang="en-US" dirty="0"/>
              <a:t> </a:t>
            </a:r>
            <a:r>
              <a:rPr lang="en-US" dirty="0" err="1"/>
              <a:t>dijital</a:t>
            </a:r>
            <a:r>
              <a:rPr lang="en-US" dirty="0"/>
              <a:t> </a:t>
            </a:r>
            <a:r>
              <a:rPr lang="en-US" dirty="0" err="1"/>
              <a:t>içerik</a:t>
            </a:r>
            <a:r>
              <a:rPr lang="en-US" dirty="0"/>
              <a:t> </a:t>
            </a:r>
            <a:r>
              <a:rPr lang="en-US" dirty="0" err="1"/>
              <a:t>ve</a:t>
            </a:r>
            <a:r>
              <a:rPr lang="en-US" dirty="0"/>
              <a:t> </a:t>
            </a:r>
            <a:r>
              <a:rPr lang="en-US" dirty="0" err="1"/>
              <a:t>pazarlama</a:t>
            </a:r>
            <a:r>
              <a:rPr lang="en-US" dirty="0"/>
              <a:t> </a:t>
            </a:r>
            <a:r>
              <a:rPr lang="en-US" dirty="0" err="1"/>
              <a:t>oluşturmanıza</a:t>
            </a:r>
            <a:r>
              <a:rPr lang="en-US" dirty="0"/>
              <a:t> </a:t>
            </a:r>
            <a:r>
              <a:rPr lang="en-US" dirty="0" err="1"/>
              <a:t>yardımcı</a:t>
            </a:r>
            <a:r>
              <a:rPr lang="en-US" dirty="0"/>
              <a:t> </a:t>
            </a:r>
            <a:r>
              <a:rPr lang="en-US" dirty="0" err="1"/>
              <a:t>olur</a:t>
            </a:r>
            <a:r>
              <a:rPr lang="en-US" dirty="0"/>
              <a:t>.</a:t>
            </a:r>
            <a:endParaRPr lang="en-US" dirty="0"/>
          </a:p>
          <a:p>
            <a:endParaRPr lang="en-US" dirty="0"/>
          </a:p>
        </p:txBody>
      </p:sp>
      <p:sp>
        <p:nvSpPr>
          <p:cNvPr id="12" name="Text Placeholder 11">
            <a:extLst>
              <a:ext uri="{FF2B5EF4-FFF2-40B4-BE49-F238E27FC236}">
                <a16:creationId xmlns=""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err="1" smtClean="0"/>
              <a:t>Canva</a:t>
            </a:r>
            <a:r>
              <a:rPr lang="en-US" dirty="0" smtClean="0"/>
              <a:t> </a:t>
            </a:r>
            <a:r>
              <a:rPr lang="en-US" dirty="0" err="1"/>
              <a:t>bir</a:t>
            </a:r>
            <a:r>
              <a:rPr lang="en-US" dirty="0"/>
              <a:t> </a:t>
            </a:r>
            <a:r>
              <a:rPr lang="en-US" dirty="0" err="1"/>
              <a:t>süredir</a:t>
            </a:r>
            <a:r>
              <a:rPr lang="en-US" dirty="0"/>
              <a:t> </a:t>
            </a:r>
            <a:r>
              <a:rPr lang="en-US" dirty="0" err="1"/>
              <a:t>var</a:t>
            </a:r>
            <a:r>
              <a:rPr lang="en-US" dirty="0"/>
              <a:t> </a:t>
            </a:r>
            <a:r>
              <a:rPr lang="en-US" dirty="0" err="1"/>
              <a:t>ve</a:t>
            </a:r>
            <a:r>
              <a:rPr lang="en-US" dirty="0"/>
              <a:t> </a:t>
            </a:r>
            <a:r>
              <a:rPr lang="en-US" dirty="0" err="1"/>
              <a:t>yeni</a:t>
            </a:r>
            <a:r>
              <a:rPr lang="en-US" dirty="0"/>
              <a:t> </a:t>
            </a:r>
            <a:r>
              <a:rPr lang="en-US" dirty="0" err="1"/>
              <a:t>başlayanların</a:t>
            </a:r>
            <a:r>
              <a:rPr lang="en-US" dirty="0"/>
              <a:t> </a:t>
            </a:r>
            <a:r>
              <a:rPr lang="en-US" dirty="0" err="1"/>
              <a:t>kolaylıkla</a:t>
            </a:r>
            <a:r>
              <a:rPr lang="en-US" dirty="0"/>
              <a:t> </a:t>
            </a:r>
            <a:r>
              <a:rPr lang="en-US" dirty="0" err="1"/>
              <a:t>kullanmayı</a:t>
            </a:r>
            <a:r>
              <a:rPr lang="en-US" dirty="0"/>
              <a:t> </a:t>
            </a:r>
            <a:r>
              <a:rPr lang="en-US" dirty="0" err="1"/>
              <a:t>öğrenmesini</a:t>
            </a:r>
            <a:r>
              <a:rPr lang="en-US" dirty="0"/>
              <a:t> </a:t>
            </a:r>
            <a:r>
              <a:rPr lang="en-US" dirty="0" err="1"/>
              <a:t>sağlayan</a:t>
            </a:r>
            <a:r>
              <a:rPr lang="en-US" dirty="0"/>
              <a:t> </a:t>
            </a:r>
            <a:r>
              <a:rPr lang="en-US" dirty="0" err="1"/>
              <a:t>çevrimiçi</a:t>
            </a:r>
            <a:r>
              <a:rPr lang="en-US" dirty="0"/>
              <a:t> </a:t>
            </a:r>
            <a:r>
              <a:rPr lang="en-US" dirty="0" err="1"/>
              <a:t>desteğe</a:t>
            </a:r>
            <a:r>
              <a:rPr lang="en-US" dirty="0"/>
              <a:t> </a:t>
            </a:r>
            <a:r>
              <a:rPr lang="en-US" dirty="0" err="1"/>
              <a:t>sahip</a:t>
            </a:r>
            <a:r>
              <a:rPr lang="en-US" dirty="0"/>
              <a:t> </a:t>
            </a:r>
            <a:r>
              <a:rPr lang="en-US" dirty="0" err="1"/>
              <a:t>gerçekten</a:t>
            </a:r>
            <a:r>
              <a:rPr lang="en-US" dirty="0"/>
              <a:t> </a:t>
            </a:r>
            <a:r>
              <a:rPr lang="en-US" dirty="0" err="1"/>
              <a:t>etkileyici</a:t>
            </a:r>
            <a:r>
              <a:rPr lang="en-US" dirty="0"/>
              <a:t> </a:t>
            </a:r>
            <a:r>
              <a:rPr lang="en-US" dirty="0" err="1"/>
              <a:t>bir</a:t>
            </a:r>
            <a:r>
              <a:rPr lang="en-US" dirty="0"/>
              <a:t> </a:t>
            </a:r>
            <a:r>
              <a:rPr lang="en-US" dirty="0" err="1"/>
              <a:t>grafik</a:t>
            </a:r>
            <a:r>
              <a:rPr lang="en-US" dirty="0"/>
              <a:t> </a:t>
            </a:r>
            <a:r>
              <a:rPr lang="en-US" dirty="0" err="1"/>
              <a:t>tasarım</a:t>
            </a:r>
            <a:r>
              <a:rPr lang="en-US" dirty="0"/>
              <a:t> </a:t>
            </a:r>
            <a:r>
              <a:rPr lang="en-US" dirty="0" err="1"/>
              <a:t>araçları</a:t>
            </a:r>
            <a:r>
              <a:rPr lang="en-US" dirty="0"/>
              <a:t> </a:t>
            </a:r>
            <a:r>
              <a:rPr lang="en-US" dirty="0" err="1"/>
              <a:t>paketi</a:t>
            </a:r>
            <a:r>
              <a:rPr lang="en-US" dirty="0"/>
              <a:t> </a:t>
            </a:r>
            <a:r>
              <a:rPr lang="en-US" dirty="0" err="1"/>
              <a:t>geliştirdi</a:t>
            </a:r>
            <a:r>
              <a:rPr lang="en-US" dirty="0"/>
              <a:t>. </a:t>
            </a:r>
            <a:r>
              <a:rPr lang="en-US" dirty="0" err="1"/>
              <a:t>Canva'yı</a:t>
            </a:r>
            <a:r>
              <a:rPr lang="en-US" dirty="0"/>
              <a:t> </a:t>
            </a:r>
            <a:r>
              <a:rPr lang="en-US" dirty="0" err="1"/>
              <a:t>sosyal</a:t>
            </a:r>
            <a:r>
              <a:rPr lang="en-US" dirty="0"/>
              <a:t> </a:t>
            </a:r>
            <a:r>
              <a:rPr lang="en-US" dirty="0" err="1"/>
              <a:t>medya</a:t>
            </a:r>
            <a:r>
              <a:rPr lang="en-US" dirty="0"/>
              <a:t> </a:t>
            </a:r>
            <a:r>
              <a:rPr lang="en-US" dirty="0" err="1"/>
              <a:t>yayınları</a:t>
            </a:r>
            <a:r>
              <a:rPr lang="en-US" dirty="0"/>
              <a:t>, </a:t>
            </a:r>
            <a:r>
              <a:rPr lang="en-US" dirty="0" err="1"/>
              <a:t>videolar</a:t>
            </a:r>
            <a:r>
              <a:rPr lang="en-US" dirty="0"/>
              <a:t>, </a:t>
            </a:r>
            <a:r>
              <a:rPr lang="en-US" dirty="0" err="1"/>
              <a:t>bültenler</a:t>
            </a:r>
            <a:r>
              <a:rPr lang="en-US" dirty="0"/>
              <a:t> </a:t>
            </a:r>
            <a:r>
              <a:rPr lang="en-US" dirty="0" err="1"/>
              <a:t>ve</a:t>
            </a:r>
            <a:r>
              <a:rPr lang="en-US" dirty="0"/>
              <a:t> </a:t>
            </a:r>
            <a:r>
              <a:rPr lang="en-US" dirty="0" err="1"/>
              <a:t>daha</a:t>
            </a:r>
            <a:r>
              <a:rPr lang="en-US" dirty="0"/>
              <a:t> </a:t>
            </a:r>
            <a:r>
              <a:rPr lang="en-US" dirty="0" err="1"/>
              <a:t>fazlasını</a:t>
            </a:r>
            <a:r>
              <a:rPr lang="en-US" dirty="0"/>
              <a:t> </a:t>
            </a:r>
            <a:r>
              <a:rPr lang="en-US" dirty="0" err="1"/>
              <a:t>tasarlamak</a:t>
            </a:r>
            <a:r>
              <a:rPr lang="en-US" dirty="0"/>
              <a:t> </a:t>
            </a:r>
            <a:r>
              <a:rPr lang="en-US" dirty="0" err="1"/>
              <a:t>için</a:t>
            </a:r>
            <a:r>
              <a:rPr lang="en-US" dirty="0"/>
              <a:t> </a:t>
            </a:r>
            <a:r>
              <a:rPr lang="en-US" dirty="0" err="1"/>
              <a:t>kullanabilirsiniz</a:t>
            </a:r>
            <a:r>
              <a:rPr lang="en-US" dirty="0" smtClean="0"/>
              <a:t>.</a:t>
            </a:r>
            <a:endParaRPr lang="tr-TR" dirty="0" smtClean="0"/>
          </a:p>
          <a:p>
            <a:endParaRPr lang="tr-TR" dirty="0"/>
          </a:p>
          <a:p>
            <a:r>
              <a:rPr lang="en-US" dirty="0" err="1" smtClean="0"/>
              <a:t>Canva’nın</a:t>
            </a:r>
            <a:r>
              <a:rPr lang="en-US" dirty="0" smtClean="0"/>
              <a:t> </a:t>
            </a:r>
            <a:r>
              <a:rPr lang="tr-TR" dirty="0" smtClean="0"/>
              <a:t>takımındaki </a:t>
            </a:r>
            <a:r>
              <a:rPr lang="en-US" dirty="0" err="1" smtClean="0"/>
              <a:t>ilginç</a:t>
            </a:r>
            <a:r>
              <a:rPr lang="en-US" dirty="0" smtClean="0"/>
              <a:t> </a:t>
            </a:r>
            <a:r>
              <a:rPr lang="en-US" dirty="0" err="1"/>
              <a:t>bir</a:t>
            </a:r>
            <a:r>
              <a:rPr lang="en-US" dirty="0"/>
              <a:t> </a:t>
            </a:r>
            <a:r>
              <a:rPr lang="en-US" dirty="0" err="1"/>
              <a:t>araç</a:t>
            </a:r>
            <a:r>
              <a:rPr lang="en-US" dirty="0"/>
              <a:t>, </a:t>
            </a:r>
            <a:r>
              <a:rPr lang="en-US" dirty="0" err="1"/>
              <a:t>hikaye</a:t>
            </a:r>
            <a:r>
              <a:rPr lang="en-US" dirty="0"/>
              <a:t> </a:t>
            </a:r>
            <a:r>
              <a:rPr lang="en-US" dirty="0" err="1"/>
              <a:t>tahtası</a:t>
            </a:r>
            <a:r>
              <a:rPr lang="en-US" dirty="0"/>
              <a:t> </a:t>
            </a:r>
            <a:r>
              <a:rPr lang="en-US" dirty="0" err="1"/>
              <a:t>yaratıcısıdır</a:t>
            </a:r>
            <a:r>
              <a:rPr lang="en-US" dirty="0"/>
              <a:t>. Film </a:t>
            </a:r>
            <a:r>
              <a:rPr lang="en-US" dirty="0" err="1"/>
              <a:t>şeridi</a:t>
            </a:r>
            <a:r>
              <a:rPr lang="en-US" dirty="0"/>
              <a:t>, </a:t>
            </a:r>
            <a:r>
              <a:rPr lang="en-US" dirty="0" err="1"/>
              <a:t>dijital</a:t>
            </a:r>
            <a:r>
              <a:rPr lang="en-US" dirty="0"/>
              <a:t> </a:t>
            </a:r>
            <a:r>
              <a:rPr lang="en-US" dirty="0" err="1"/>
              <a:t>bir</a:t>
            </a:r>
            <a:r>
              <a:rPr lang="en-US" dirty="0"/>
              <a:t> </a:t>
            </a:r>
            <a:r>
              <a:rPr lang="en-US" dirty="0" err="1"/>
              <a:t>hikayeye</a:t>
            </a:r>
            <a:r>
              <a:rPr lang="en-US" dirty="0"/>
              <a:t> </a:t>
            </a:r>
            <a:r>
              <a:rPr lang="en-US" dirty="0" err="1"/>
              <a:t>dahil</a:t>
            </a:r>
            <a:r>
              <a:rPr lang="en-US" dirty="0"/>
              <a:t> </a:t>
            </a:r>
            <a:r>
              <a:rPr lang="en-US" dirty="0" err="1"/>
              <a:t>edilecek</a:t>
            </a:r>
            <a:r>
              <a:rPr lang="en-US" dirty="0"/>
              <a:t> </a:t>
            </a:r>
            <a:r>
              <a:rPr lang="en-US" dirty="0" err="1"/>
              <a:t>unsurların</a:t>
            </a:r>
            <a:r>
              <a:rPr lang="en-US" dirty="0"/>
              <a:t> </a:t>
            </a:r>
            <a:r>
              <a:rPr lang="en-US" dirty="0" err="1"/>
              <a:t>yazılı</a:t>
            </a:r>
            <a:r>
              <a:rPr lang="en-US" dirty="0"/>
              <a:t> </a:t>
            </a:r>
            <a:r>
              <a:rPr lang="en-US" dirty="0" err="1"/>
              <a:t>veya</a:t>
            </a:r>
            <a:r>
              <a:rPr lang="en-US" dirty="0"/>
              <a:t> </a:t>
            </a:r>
            <a:r>
              <a:rPr lang="en-US" dirty="0" err="1"/>
              <a:t>grafiksel</a:t>
            </a:r>
            <a:r>
              <a:rPr lang="en-US" dirty="0"/>
              <a:t> </a:t>
            </a:r>
            <a:r>
              <a:rPr lang="en-US" dirty="0" err="1"/>
              <a:t>bir</a:t>
            </a:r>
            <a:r>
              <a:rPr lang="en-US" dirty="0"/>
              <a:t> </a:t>
            </a:r>
            <a:r>
              <a:rPr lang="en-US" dirty="0" err="1"/>
              <a:t>temsilidir</a:t>
            </a:r>
            <a:r>
              <a:rPr lang="en-US" dirty="0"/>
              <a:t>. </a:t>
            </a:r>
            <a:r>
              <a:rPr lang="en-US" dirty="0" err="1"/>
              <a:t>Böylece</a:t>
            </a:r>
            <a:r>
              <a:rPr lang="en-US" dirty="0"/>
              <a:t> </a:t>
            </a:r>
            <a:r>
              <a:rPr lang="en-US" dirty="0" err="1"/>
              <a:t>Canva</a:t>
            </a:r>
            <a:r>
              <a:rPr lang="en-US" dirty="0"/>
              <a:t>, </a:t>
            </a:r>
            <a:r>
              <a:rPr lang="en-US" dirty="0" err="1"/>
              <a:t>dijital</a:t>
            </a:r>
            <a:r>
              <a:rPr lang="en-US" dirty="0"/>
              <a:t> </a:t>
            </a:r>
            <a:r>
              <a:rPr lang="en-US" dirty="0" err="1"/>
              <a:t>hikayelerinizi</a:t>
            </a:r>
            <a:r>
              <a:rPr lang="en-US" dirty="0"/>
              <a:t> </a:t>
            </a:r>
            <a:r>
              <a:rPr lang="en-US" dirty="0" err="1"/>
              <a:t>beyin</a:t>
            </a:r>
            <a:r>
              <a:rPr lang="en-US" dirty="0"/>
              <a:t> </a:t>
            </a:r>
            <a:r>
              <a:rPr lang="en-US" dirty="0" err="1"/>
              <a:t>fırtınası</a:t>
            </a:r>
            <a:r>
              <a:rPr lang="en-US" dirty="0"/>
              <a:t> </a:t>
            </a:r>
            <a:r>
              <a:rPr lang="en-US" dirty="0" err="1"/>
              <a:t>yapmak</a:t>
            </a:r>
            <a:r>
              <a:rPr lang="en-US" dirty="0"/>
              <a:t> </a:t>
            </a:r>
            <a:r>
              <a:rPr lang="en-US" dirty="0" err="1"/>
              <a:t>ve</a:t>
            </a:r>
            <a:r>
              <a:rPr lang="en-US" dirty="0"/>
              <a:t> </a:t>
            </a:r>
            <a:r>
              <a:rPr lang="en-US" dirty="0" err="1"/>
              <a:t>planlamak</a:t>
            </a:r>
            <a:r>
              <a:rPr lang="en-US" dirty="0"/>
              <a:t> </a:t>
            </a:r>
            <a:r>
              <a:rPr lang="en-US" dirty="0" err="1"/>
              <a:t>ve</a:t>
            </a:r>
            <a:r>
              <a:rPr lang="en-US" dirty="0"/>
              <a:t> </a:t>
            </a:r>
            <a:r>
              <a:rPr lang="en-US" dirty="0" err="1"/>
              <a:t>bunları</a:t>
            </a:r>
            <a:r>
              <a:rPr lang="en-US" dirty="0"/>
              <a:t> </a:t>
            </a:r>
            <a:r>
              <a:rPr lang="en-US" dirty="0" err="1"/>
              <a:t>yaratmak</a:t>
            </a:r>
            <a:r>
              <a:rPr lang="en-US" dirty="0"/>
              <a:t> </a:t>
            </a:r>
            <a:r>
              <a:rPr lang="en-US" dirty="0" err="1"/>
              <a:t>için</a:t>
            </a:r>
            <a:r>
              <a:rPr lang="en-US" dirty="0"/>
              <a:t> </a:t>
            </a:r>
            <a:r>
              <a:rPr lang="en-US" dirty="0" err="1"/>
              <a:t>kullanılabilir</a:t>
            </a:r>
            <a:r>
              <a:rPr lang="en-US" dirty="0"/>
              <a:t>.</a:t>
            </a:r>
            <a:endParaRPr lang="en-US" dirty="0"/>
          </a:p>
          <a:p>
            <a:endParaRPr lang="en-US" dirty="0"/>
          </a:p>
          <a:p>
            <a:endParaRPr lang="en-US" dirty="0"/>
          </a:p>
        </p:txBody>
      </p:sp>
      <p:sp>
        <p:nvSpPr>
          <p:cNvPr id="14" name="Text Placeholder 13">
            <a:extLst>
              <a:ext uri="{FF2B5EF4-FFF2-40B4-BE49-F238E27FC236}">
                <a16:creationId xmlns="" xmlns:a16="http://schemas.microsoft.com/office/drawing/2014/main" id="{DBA2A508-D90D-72A7-33A6-6F846D72DEC6}"/>
              </a:ext>
            </a:extLst>
          </p:cNvPr>
          <p:cNvSpPr>
            <a:spLocks noGrp="1"/>
          </p:cNvSpPr>
          <p:nvPr>
            <p:ph type="body" sz="quarter" idx="28"/>
          </p:nvPr>
        </p:nvSpPr>
        <p:spPr>
          <a:xfrm>
            <a:off x="4293077" y="6709826"/>
            <a:ext cx="2784501" cy="3295796"/>
          </a:xfrm>
        </p:spPr>
        <p:txBody>
          <a:bodyPr/>
          <a:lstStyle/>
          <a:p>
            <a:r>
              <a:rPr lang="en-US" dirty="0" err="1" smtClean="0"/>
              <a:t>Masaüstünüzde</a:t>
            </a:r>
            <a:r>
              <a:rPr lang="en-US" dirty="0" smtClean="0"/>
              <a:t> </a:t>
            </a:r>
            <a:r>
              <a:rPr lang="en-US" dirty="0" err="1"/>
              <a:t>dakikalar</a:t>
            </a:r>
            <a:r>
              <a:rPr lang="en-US" dirty="0"/>
              <a:t> </a:t>
            </a:r>
            <a:r>
              <a:rPr lang="en-US" dirty="0" err="1"/>
              <a:t>içinde</a:t>
            </a:r>
            <a:r>
              <a:rPr lang="en-US" dirty="0"/>
              <a:t> </a:t>
            </a:r>
            <a:r>
              <a:rPr lang="en-US" dirty="0" err="1"/>
              <a:t>Canva'yı</a:t>
            </a:r>
            <a:r>
              <a:rPr lang="en-US" dirty="0"/>
              <a:t> </a:t>
            </a:r>
            <a:r>
              <a:rPr lang="en-US" dirty="0" err="1"/>
              <a:t>kullanmaya</a:t>
            </a:r>
            <a:r>
              <a:rPr lang="en-US" dirty="0"/>
              <a:t> </a:t>
            </a:r>
            <a:r>
              <a:rPr lang="en-US" dirty="0" err="1"/>
              <a:t>başlayabilirsiniz</a:t>
            </a:r>
            <a:r>
              <a:rPr lang="en-US" dirty="0"/>
              <a:t>, </a:t>
            </a:r>
            <a:r>
              <a:rPr lang="en-US" dirty="0" err="1"/>
              <a:t>başlamak</a:t>
            </a:r>
            <a:r>
              <a:rPr lang="en-US" dirty="0"/>
              <a:t> </a:t>
            </a:r>
            <a:r>
              <a:rPr lang="en-US" dirty="0" err="1"/>
              <a:t>için</a:t>
            </a:r>
            <a:r>
              <a:rPr lang="en-US" dirty="0"/>
              <a:t> </a:t>
            </a:r>
            <a:r>
              <a:rPr lang="en-US" dirty="0" err="1"/>
              <a:t>giriş</a:t>
            </a:r>
            <a:r>
              <a:rPr lang="en-US" dirty="0"/>
              <a:t> </a:t>
            </a:r>
            <a:r>
              <a:rPr lang="en-US" dirty="0" err="1"/>
              <a:t>yapmanız</a:t>
            </a:r>
            <a:r>
              <a:rPr lang="en-US" dirty="0"/>
              <a:t> </a:t>
            </a:r>
            <a:r>
              <a:rPr lang="en-US" dirty="0" err="1"/>
              <a:t>veya</a:t>
            </a:r>
            <a:r>
              <a:rPr lang="en-US" dirty="0"/>
              <a:t> </a:t>
            </a:r>
            <a:r>
              <a:rPr lang="en-US" dirty="0" err="1"/>
              <a:t>bir</a:t>
            </a:r>
            <a:r>
              <a:rPr lang="en-US" dirty="0"/>
              <a:t> </a:t>
            </a:r>
            <a:r>
              <a:rPr lang="en-US" dirty="0" err="1"/>
              <a:t>hesap</a:t>
            </a:r>
            <a:r>
              <a:rPr lang="en-US" dirty="0"/>
              <a:t> </a:t>
            </a:r>
            <a:r>
              <a:rPr lang="en-US" dirty="0" err="1"/>
              <a:t>oluşturmanız</a:t>
            </a:r>
            <a:r>
              <a:rPr lang="en-US" dirty="0"/>
              <a:t> </a:t>
            </a:r>
            <a:r>
              <a:rPr lang="en-US" dirty="0" err="1"/>
              <a:t>gerekmez</a:t>
            </a:r>
            <a:r>
              <a:rPr lang="en-US" dirty="0"/>
              <a:t>. </a:t>
            </a:r>
            <a:r>
              <a:rPr lang="en-US" dirty="0" err="1"/>
              <a:t>Bununla</a:t>
            </a:r>
            <a:r>
              <a:rPr lang="en-US" dirty="0"/>
              <a:t> </a:t>
            </a:r>
            <a:r>
              <a:rPr lang="en-US" dirty="0" err="1"/>
              <a:t>birlikte</a:t>
            </a:r>
            <a:r>
              <a:rPr lang="en-US" dirty="0"/>
              <a:t>, </a:t>
            </a:r>
            <a:r>
              <a:rPr lang="en-US" dirty="0" err="1"/>
              <a:t>ücretsiz</a:t>
            </a:r>
            <a:r>
              <a:rPr lang="en-US" dirty="0"/>
              <a:t> </a:t>
            </a:r>
            <a:r>
              <a:rPr lang="en-US" dirty="0" err="1"/>
              <a:t>bir</a:t>
            </a:r>
            <a:r>
              <a:rPr lang="en-US" dirty="0"/>
              <a:t> </a:t>
            </a:r>
            <a:r>
              <a:rPr lang="en-US" dirty="0" err="1"/>
              <a:t>Canva</a:t>
            </a:r>
            <a:r>
              <a:rPr lang="en-US" dirty="0"/>
              <a:t> hesabı </a:t>
            </a:r>
            <a:r>
              <a:rPr lang="en-US" dirty="0" err="1"/>
              <a:t>oluşturmak</a:t>
            </a:r>
            <a:r>
              <a:rPr lang="en-US" dirty="0"/>
              <a:t>, </a:t>
            </a:r>
            <a:r>
              <a:rPr lang="en-US" dirty="0" err="1"/>
              <a:t>tasarımlarınızı</a:t>
            </a:r>
            <a:r>
              <a:rPr lang="en-US" dirty="0"/>
              <a:t> </a:t>
            </a:r>
            <a:r>
              <a:rPr lang="en-US" dirty="0" err="1"/>
              <a:t>kaydetmenize</a:t>
            </a:r>
            <a:r>
              <a:rPr lang="en-US" dirty="0"/>
              <a:t> </a:t>
            </a:r>
            <a:r>
              <a:rPr lang="en-US" dirty="0" err="1"/>
              <a:t>ve</a:t>
            </a:r>
            <a:r>
              <a:rPr lang="en-US" dirty="0"/>
              <a:t> </a:t>
            </a:r>
            <a:r>
              <a:rPr lang="en-US" dirty="0" err="1"/>
              <a:t>bunları</a:t>
            </a:r>
            <a:r>
              <a:rPr lang="en-US" dirty="0"/>
              <a:t> </a:t>
            </a:r>
            <a:r>
              <a:rPr lang="en-US" dirty="0" err="1"/>
              <a:t>düzenlemek</a:t>
            </a:r>
            <a:r>
              <a:rPr lang="en-US" dirty="0"/>
              <a:t> </a:t>
            </a:r>
            <a:r>
              <a:rPr lang="en-US" dirty="0" err="1"/>
              <a:t>için</a:t>
            </a:r>
            <a:r>
              <a:rPr lang="en-US" dirty="0"/>
              <a:t> </a:t>
            </a:r>
            <a:r>
              <a:rPr lang="en-US" dirty="0" err="1"/>
              <a:t>geri</a:t>
            </a:r>
            <a:r>
              <a:rPr lang="en-US" dirty="0"/>
              <a:t> </a:t>
            </a:r>
            <a:r>
              <a:rPr lang="en-US" dirty="0" err="1"/>
              <a:t>gelmenize</a:t>
            </a:r>
            <a:r>
              <a:rPr lang="en-US" dirty="0"/>
              <a:t> </a:t>
            </a:r>
            <a:r>
              <a:rPr lang="en-US" dirty="0" err="1"/>
              <a:t>olanak</a:t>
            </a:r>
            <a:r>
              <a:rPr lang="en-US" dirty="0"/>
              <a:t> </a:t>
            </a:r>
            <a:r>
              <a:rPr lang="en-US" dirty="0" err="1"/>
              <a:t>tanır</a:t>
            </a:r>
            <a:r>
              <a:rPr lang="en-US" dirty="0"/>
              <a:t>, </a:t>
            </a:r>
            <a:r>
              <a:rPr lang="en-US" dirty="0" err="1"/>
              <a:t>bu</a:t>
            </a:r>
            <a:r>
              <a:rPr lang="en-US" dirty="0"/>
              <a:t> </a:t>
            </a:r>
            <a:r>
              <a:rPr lang="en-US" dirty="0" err="1"/>
              <a:t>nedenle</a:t>
            </a:r>
            <a:r>
              <a:rPr lang="en-US" dirty="0"/>
              <a:t> </a:t>
            </a:r>
            <a:r>
              <a:rPr lang="en-US" dirty="0" err="1"/>
              <a:t>bir</a:t>
            </a:r>
            <a:r>
              <a:rPr lang="en-US" dirty="0"/>
              <a:t> </a:t>
            </a:r>
            <a:r>
              <a:rPr lang="en-US" dirty="0" err="1"/>
              <a:t>tanesine</a:t>
            </a:r>
            <a:r>
              <a:rPr lang="en-US" dirty="0"/>
              <a:t> </a:t>
            </a:r>
            <a:r>
              <a:rPr lang="en-US" dirty="0" err="1"/>
              <a:t>sahip</a:t>
            </a:r>
            <a:r>
              <a:rPr lang="en-US" dirty="0"/>
              <a:t> </a:t>
            </a:r>
            <a:r>
              <a:rPr lang="en-US" dirty="0" err="1"/>
              <a:t>olmanız</a:t>
            </a:r>
            <a:r>
              <a:rPr lang="en-US" dirty="0"/>
              <a:t> </a:t>
            </a:r>
            <a:r>
              <a:rPr lang="en-US" dirty="0" err="1"/>
              <a:t>önerilir</a:t>
            </a:r>
            <a:r>
              <a:rPr lang="en-US" dirty="0"/>
              <a:t>. </a:t>
            </a:r>
            <a:r>
              <a:rPr lang="en-US" dirty="0" err="1"/>
              <a:t>Ayrıca</a:t>
            </a:r>
            <a:r>
              <a:rPr lang="en-US" dirty="0"/>
              <a:t>, Android </a:t>
            </a:r>
            <a:r>
              <a:rPr lang="en-US" dirty="0" err="1"/>
              <a:t>veya</a:t>
            </a:r>
            <a:r>
              <a:rPr lang="en-US" dirty="0"/>
              <a:t> </a:t>
            </a:r>
            <a:r>
              <a:rPr lang="en-US" dirty="0" err="1"/>
              <a:t>iOS</a:t>
            </a:r>
            <a:r>
              <a:rPr lang="en-US" dirty="0"/>
              <a:t> </a:t>
            </a:r>
            <a:r>
              <a:rPr lang="en-US" dirty="0" err="1"/>
              <a:t>için</a:t>
            </a:r>
            <a:r>
              <a:rPr lang="en-US" dirty="0"/>
              <a:t> </a:t>
            </a:r>
            <a:r>
              <a:rPr lang="en-US" dirty="0" err="1"/>
              <a:t>sırasıyla</a:t>
            </a:r>
            <a:r>
              <a:rPr lang="en-US" dirty="0"/>
              <a:t> Play </a:t>
            </a:r>
            <a:r>
              <a:rPr lang="en-US" dirty="0" err="1"/>
              <a:t>Store'dan</a:t>
            </a:r>
            <a:r>
              <a:rPr lang="en-US" dirty="0"/>
              <a:t> </a:t>
            </a:r>
            <a:r>
              <a:rPr lang="en-US" dirty="0" err="1"/>
              <a:t>veya</a:t>
            </a:r>
            <a:r>
              <a:rPr lang="en-US" dirty="0"/>
              <a:t> App </a:t>
            </a:r>
            <a:r>
              <a:rPr lang="en-US" dirty="0" err="1"/>
              <a:t>Store'dan</a:t>
            </a:r>
            <a:r>
              <a:rPr lang="en-US" dirty="0"/>
              <a:t> </a:t>
            </a:r>
            <a:r>
              <a:rPr lang="en-US" dirty="0" err="1"/>
              <a:t>cep</a:t>
            </a:r>
            <a:r>
              <a:rPr lang="en-US" dirty="0"/>
              <a:t> </a:t>
            </a:r>
            <a:r>
              <a:rPr lang="en-US" dirty="0" err="1"/>
              <a:t>telefonunuza</a:t>
            </a:r>
            <a:r>
              <a:rPr lang="en-US" dirty="0"/>
              <a:t> Canvas </a:t>
            </a:r>
            <a:r>
              <a:rPr lang="en-US" dirty="0" err="1"/>
              <a:t>Uygulamasını</a:t>
            </a:r>
            <a:r>
              <a:rPr lang="en-US" dirty="0"/>
              <a:t> (</a:t>
            </a:r>
            <a:r>
              <a:rPr lang="en-US" dirty="0" err="1"/>
              <a:t>ücretsiz</a:t>
            </a:r>
            <a:r>
              <a:rPr lang="en-US" dirty="0"/>
              <a:t>) </a:t>
            </a:r>
            <a:r>
              <a:rPr lang="en-US" dirty="0" err="1"/>
              <a:t>yükleyebilirsiniz</a:t>
            </a:r>
            <a:r>
              <a:rPr lang="en-US" dirty="0"/>
              <a:t>. </a:t>
            </a:r>
            <a:r>
              <a:rPr lang="en-US" dirty="0" err="1"/>
              <a:t>Uygulamayı</a:t>
            </a:r>
            <a:r>
              <a:rPr lang="en-US" dirty="0"/>
              <a:t> </a:t>
            </a:r>
            <a:r>
              <a:rPr lang="en-US" dirty="0" err="1"/>
              <a:t>kullanmaya</a:t>
            </a:r>
            <a:r>
              <a:rPr lang="en-US" dirty="0"/>
              <a:t> </a:t>
            </a:r>
            <a:r>
              <a:rPr lang="en-US" dirty="0" err="1"/>
              <a:t>başlamak</a:t>
            </a:r>
            <a:r>
              <a:rPr lang="en-US" dirty="0"/>
              <a:t> </a:t>
            </a:r>
            <a:r>
              <a:rPr lang="en-US" dirty="0" err="1"/>
              <a:t>için</a:t>
            </a:r>
            <a:r>
              <a:rPr lang="en-US" dirty="0"/>
              <a:t> `</a:t>
            </a:r>
            <a:r>
              <a:rPr lang="en-US" dirty="0" err="1"/>
              <a:t>bir</a:t>
            </a:r>
            <a:r>
              <a:rPr lang="en-US" dirty="0"/>
              <a:t> </a:t>
            </a:r>
            <a:r>
              <a:rPr lang="en-US" dirty="0" err="1"/>
              <a:t>hesaba</a:t>
            </a:r>
            <a:r>
              <a:rPr lang="en-US" dirty="0"/>
              <a:t> </a:t>
            </a:r>
            <a:r>
              <a:rPr lang="en-US" dirty="0" err="1"/>
              <a:t>ihtiyacınız</a:t>
            </a:r>
            <a:r>
              <a:rPr lang="en-US" dirty="0"/>
              <a:t> </a:t>
            </a:r>
            <a:r>
              <a:rPr lang="en-US" dirty="0" err="1"/>
              <a:t>olacak</a:t>
            </a:r>
            <a:r>
              <a:rPr lang="en-US" dirty="0"/>
              <a:t>. </a:t>
            </a:r>
            <a:r>
              <a:rPr lang="en-US" dirty="0" err="1"/>
              <a:t>Tuvalin</a:t>
            </a:r>
            <a:r>
              <a:rPr lang="en-US" dirty="0"/>
              <a:t> </a:t>
            </a:r>
            <a:r>
              <a:rPr lang="en-US" dirty="0" err="1"/>
              <a:t>sizin</a:t>
            </a:r>
            <a:r>
              <a:rPr lang="en-US" dirty="0"/>
              <a:t> </a:t>
            </a:r>
            <a:r>
              <a:rPr lang="en-US" dirty="0" err="1"/>
              <a:t>için</a:t>
            </a:r>
            <a:r>
              <a:rPr lang="en-US" dirty="0"/>
              <a:t> </a:t>
            </a:r>
            <a:r>
              <a:rPr lang="en-US" dirty="0" err="1"/>
              <a:t>bir</a:t>
            </a:r>
            <a:r>
              <a:rPr lang="en-US" dirty="0"/>
              <a:t> </a:t>
            </a:r>
            <a:r>
              <a:rPr lang="en-US" dirty="0" err="1"/>
              <a:t>araç</a:t>
            </a:r>
            <a:r>
              <a:rPr lang="en-US" dirty="0"/>
              <a:t> </a:t>
            </a:r>
            <a:r>
              <a:rPr lang="en-US" dirty="0" err="1"/>
              <a:t>olduğuna</a:t>
            </a:r>
            <a:r>
              <a:rPr lang="en-US" dirty="0"/>
              <a:t> </a:t>
            </a:r>
            <a:r>
              <a:rPr lang="en-US" dirty="0" err="1"/>
              <a:t>karar</a:t>
            </a:r>
            <a:r>
              <a:rPr lang="en-US" dirty="0"/>
              <a:t> </a:t>
            </a:r>
            <a:r>
              <a:rPr lang="en-US" dirty="0" err="1"/>
              <a:t>verirseniz</a:t>
            </a:r>
            <a:r>
              <a:rPr lang="en-US" dirty="0"/>
              <a:t>, </a:t>
            </a:r>
            <a:r>
              <a:rPr lang="en-US" dirty="0" err="1"/>
              <a:t>yılda</a:t>
            </a:r>
            <a:r>
              <a:rPr lang="en-US" dirty="0"/>
              <a:t> 99 ABD </a:t>
            </a:r>
            <a:r>
              <a:rPr lang="en-US" dirty="0" err="1"/>
              <a:t>doları</a:t>
            </a:r>
            <a:r>
              <a:rPr lang="en-US" dirty="0"/>
              <a:t> </a:t>
            </a:r>
            <a:r>
              <a:rPr lang="en-US" dirty="0" err="1"/>
              <a:t>karşılığında</a:t>
            </a:r>
            <a:r>
              <a:rPr lang="en-US" dirty="0"/>
              <a:t> </a:t>
            </a:r>
            <a:r>
              <a:rPr lang="en-US" dirty="0" err="1"/>
              <a:t>daha</a:t>
            </a:r>
            <a:r>
              <a:rPr lang="en-US" dirty="0"/>
              <a:t> </a:t>
            </a:r>
            <a:r>
              <a:rPr lang="en-US" dirty="0" err="1"/>
              <a:t>fazla</a:t>
            </a:r>
            <a:r>
              <a:rPr lang="en-US" dirty="0"/>
              <a:t> </a:t>
            </a:r>
            <a:r>
              <a:rPr lang="en-US" dirty="0" err="1"/>
              <a:t>özellik</a:t>
            </a:r>
            <a:r>
              <a:rPr lang="en-US" dirty="0"/>
              <a:t> </a:t>
            </a:r>
            <a:r>
              <a:rPr lang="en-US" dirty="0" err="1"/>
              <a:t>ve</a:t>
            </a:r>
            <a:r>
              <a:rPr lang="en-US" dirty="0"/>
              <a:t> </a:t>
            </a:r>
            <a:r>
              <a:rPr lang="en-US" dirty="0" err="1"/>
              <a:t>tasarım</a:t>
            </a:r>
            <a:r>
              <a:rPr lang="en-US" dirty="0"/>
              <a:t> </a:t>
            </a:r>
            <a:r>
              <a:rPr lang="en-US" dirty="0" err="1"/>
              <a:t>seçeneği</a:t>
            </a:r>
            <a:r>
              <a:rPr lang="en-US" dirty="0"/>
              <a:t> </a:t>
            </a:r>
            <a:r>
              <a:rPr lang="en-US" dirty="0" err="1"/>
              <a:t>ile</a:t>
            </a:r>
            <a:r>
              <a:rPr lang="en-US" dirty="0"/>
              <a:t> </a:t>
            </a:r>
            <a:r>
              <a:rPr lang="en-US" dirty="0" err="1"/>
              <a:t>profesyonel</a:t>
            </a:r>
            <a:r>
              <a:rPr lang="en-US" dirty="0"/>
              <a:t> </a:t>
            </a:r>
            <a:r>
              <a:rPr lang="en-US" dirty="0" err="1"/>
              <a:t>seviyeye</a:t>
            </a:r>
            <a:r>
              <a:rPr lang="en-US" dirty="0"/>
              <a:t> </a:t>
            </a:r>
            <a:r>
              <a:rPr lang="en-US" dirty="0" err="1"/>
              <a:t>geçebilirsiniz</a:t>
            </a:r>
            <a:r>
              <a:rPr lang="en-US" dirty="0"/>
              <a:t>. </a:t>
            </a:r>
            <a:r>
              <a:rPr lang="en-US" dirty="0" err="1"/>
              <a:t>Canva</a:t>
            </a:r>
            <a:r>
              <a:rPr lang="en-US" dirty="0"/>
              <a:t> </a:t>
            </a:r>
            <a:r>
              <a:rPr lang="en-US" dirty="0" err="1"/>
              <a:t>ayrıca</a:t>
            </a:r>
            <a:r>
              <a:rPr lang="en-US" dirty="0"/>
              <a:t> </a:t>
            </a:r>
            <a:r>
              <a:rPr lang="en-US" dirty="0" err="1"/>
              <a:t>eğitim</a:t>
            </a:r>
            <a:r>
              <a:rPr lang="en-US" dirty="0"/>
              <a:t> </a:t>
            </a:r>
            <a:r>
              <a:rPr lang="en-US" dirty="0" err="1"/>
              <a:t>ve</a:t>
            </a:r>
            <a:r>
              <a:rPr lang="en-US" dirty="0"/>
              <a:t> </a:t>
            </a:r>
            <a:r>
              <a:rPr lang="en-US" dirty="0" err="1"/>
              <a:t>kar</a:t>
            </a:r>
            <a:r>
              <a:rPr lang="en-US" dirty="0"/>
              <a:t> </a:t>
            </a:r>
            <a:r>
              <a:rPr lang="en-US" dirty="0" err="1"/>
              <a:t>amacı</a:t>
            </a:r>
            <a:r>
              <a:rPr lang="en-US" dirty="0"/>
              <a:t> </a:t>
            </a:r>
            <a:r>
              <a:rPr lang="en-US" dirty="0" err="1"/>
              <a:t>gütmeyen</a:t>
            </a:r>
            <a:r>
              <a:rPr lang="en-US" dirty="0"/>
              <a:t> </a:t>
            </a:r>
            <a:r>
              <a:rPr lang="en-US" dirty="0" err="1"/>
              <a:t>kuruluşlar</a:t>
            </a:r>
            <a:r>
              <a:rPr lang="en-US" dirty="0"/>
              <a:t> </a:t>
            </a:r>
            <a:r>
              <a:rPr lang="en-US" dirty="0" err="1"/>
              <a:t>için</a:t>
            </a:r>
            <a:r>
              <a:rPr lang="en-US" dirty="0"/>
              <a:t> </a:t>
            </a:r>
            <a:r>
              <a:rPr lang="en-US" dirty="0" err="1"/>
              <a:t>ücretsiz</a:t>
            </a:r>
            <a:r>
              <a:rPr lang="en-US" dirty="0"/>
              <a:t> </a:t>
            </a:r>
            <a:r>
              <a:rPr lang="en-US" dirty="0" err="1"/>
              <a:t>profesyonel</a:t>
            </a:r>
            <a:r>
              <a:rPr lang="en-US" dirty="0"/>
              <a:t> </a:t>
            </a:r>
            <a:r>
              <a:rPr lang="en-US" dirty="0" err="1"/>
              <a:t>paketlere</a:t>
            </a:r>
            <a:r>
              <a:rPr lang="en-US" dirty="0"/>
              <a:t> </a:t>
            </a:r>
            <a:r>
              <a:rPr lang="en-US" dirty="0" err="1"/>
              <a:t>sahiptir</a:t>
            </a:r>
            <a:r>
              <a:rPr lang="en-US" dirty="0"/>
              <a:t>.</a:t>
            </a:r>
          </a:p>
          <a:p>
            <a:endParaRPr lang="en-US" dirty="0"/>
          </a:p>
          <a:p>
            <a:r>
              <a:rPr lang="en-US" dirty="0" err="1" smtClean="0"/>
              <a:t>Burada</a:t>
            </a:r>
            <a:r>
              <a:rPr lang="en-US" dirty="0" smtClean="0"/>
              <a:t> </a:t>
            </a:r>
            <a:r>
              <a:rPr lang="en-US" dirty="0" err="1"/>
              <a:t>Tuvale</a:t>
            </a:r>
            <a:r>
              <a:rPr lang="en-US" dirty="0"/>
              <a:t> </a:t>
            </a:r>
            <a:r>
              <a:rPr lang="en-US" dirty="0" err="1"/>
              <a:t>bir</a:t>
            </a:r>
            <a:r>
              <a:rPr lang="en-US" dirty="0"/>
              <a:t> </a:t>
            </a:r>
            <a:r>
              <a:rPr lang="en-US" dirty="0" err="1"/>
              <a:t>giriş</a:t>
            </a:r>
            <a:r>
              <a:rPr lang="en-US" dirty="0"/>
              <a:t> </a:t>
            </a:r>
            <a:r>
              <a:rPr lang="en-US" dirty="0" err="1"/>
              <a:t>bulacaksınız</a:t>
            </a:r>
            <a:r>
              <a:rPr lang="en-US" dirty="0"/>
              <a:t>: </a:t>
            </a:r>
            <a:r>
              <a:rPr lang="en-US" dirty="0">
                <a:solidFill>
                  <a:srgbClr val="E43794"/>
                </a:solidFill>
                <a:hlinkClick r:id="rId2">
                  <a:extLst>
                    <a:ext uri="{A12FA001-AC4F-418D-AE19-62706E023703}">
                      <ahyp:hlinkClr xmlns="" xmlns:ahyp="http://schemas.microsoft.com/office/drawing/2018/hyperlinkcolor" val="tx"/>
                    </a:ext>
                  </a:extLst>
                </a:hlinkClick>
              </a:rPr>
              <a:t>Canva Intro Video</a:t>
            </a:r>
            <a:endParaRPr lang="en-US" dirty="0">
              <a:solidFill>
                <a:srgbClr val="E43794"/>
              </a:solidFill>
            </a:endParaRPr>
          </a:p>
          <a:p>
            <a:endParaRPr lang="en-US" dirty="0">
              <a:solidFill>
                <a:srgbClr val="E43794"/>
              </a:solidFill>
            </a:endParaRPr>
          </a:p>
          <a:p>
            <a:r>
              <a:rPr lang="en-US" dirty="0" smtClean="0">
                <a:solidFill>
                  <a:srgbClr val="E43794"/>
                </a:solidFill>
                <a:hlinkClick r:id="rId3">
                  <a:extLst>
                    <a:ext uri="{A12FA001-AC4F-418D-AE19-62706E023703}">
                      <ahyp:hlinkClr xmlns="" xmlns:ahyp="http://schemas.microsoft.com/office/drawing/2018/hyperlinkcolor" val="tx"/>
                    </a:ext>
                  </a:extLst>
                </a:hlinkClick>
              </a:rPr>
              <a:t>Windows </a:t>
            </a:r>
            <a:r>
              <a:rPr lang="en-US" dirty="0" err="1">
                <a:solidFill>
                  <a:srgbClr val="E43794"/>
                </a:solidFill>
                <a:hlinkClick r:id="rId3">
                  <a:extLst>
                    <a:ext uri="{A12FA001-AC4F-418D-AE19-62706E023703}">
                      <ahyp:hlinkClr xmlns="" xmlns:ahyp="http://schemas.microsoft.com/office/drawing/2018/hyperlinkcolor" val="tx"/>
                    </a:ext>
                  </a:extLst>
                </a:hlinkClick>
              </a:rPr>
              <a:t>için</a:t>
            </a:r>
            <a:r>
              <a:rPr lang="en-US" dirty="0">
                <a:solidFill>
                  <a:srgbClr val="E43794"/>
                </a:solidFill>
                <a:hlinkClick r:id="rId3">
                  <a:extLst>
                    <a:ext uri="{A12FA001-AC4F-418D-AE19-62706E023703}">
                      <ahyp:hlinkClr xmlns="" xmlns:ahyp="http://schemas.microsoft.com/office/drawing/2018/hyperlinkcolor" val="tx"/>
                    </a:ext>
                  </a:extLst>
                </a:hlinkClick>
              </a:rPr>
              <a:t> </a:t>
            </a:r>
            <a:r>
              <a:rPr lang="en-US" dirty="0" err="1">
                <a:solidFill>
                  <a:srgbClr val="E43794"/>
                </a:solidFill>
                <a:hlinkClick r:id="rId3">
                  <a:extLst>
                    <a:ext uri="{A12FA001-AC4F-418D-AE19-62706E023703}">
                      <ahyp:hlinkClr xmlns="" xmlns:ahyp="http://schemas.microsoft.com/office/drawing/2018/hyperlinkcolor" val="tx"/>
                    </a:ext>
                  </a:extLst>
                </a:hlinkClick>
              </a:rPr>
              <a:t>Canva</a:t>
            </a:r>
            <a:r>
              <a:rPr lang="en-US" dirty="0">
                <a:solidFill>
                  <a:srgbClr val="E43794"/>
                </a:solidFill>
                <a:hlinkClick r:id="rId3">
                  <a:extLst>
                    <a:ext uri="{A12FA001-AC4F-418D-AE19-62706E023703}">
                      <ahyp:hlinkClr xmlns="" xmlns:ahyp="http://schemas.microsoft.com/office/drawing/2018/hyperlinkcolor" val="tx"/>
                    </a:ext>
                  </a:extLst>
                </a:hlinkClick>
              </a:rPr>
              <a:t> </a:t>
            </a:r>
            <a:r>
              <a:rPr lang="en-US" dirty="0" err="1" smtClean="0">
                <a:solidFill>
                  <a:srgbClr val="E43794"/>
                </a:solidFill>
                <a:hlinkClick r:id="rId3">
                  <a:extLst>
                    <a:ext uri="{A12FA001-AC4F-418D-AE19-62706E023703}">
                      <ahyp:hlinkClr xmlns="" xmlns:ahyp="http://schemas.microsoft.com/office/drawing/2018/hyperlinkcolor" val="tx"/>
                    </a:ext>
                  </a:extLst>
                </a:hlinkClick>
              </a:rPr>
              <a:t>yükleyin</a:t>
            </a:r>
            <a:endParaRPr lang="en-US" dirty="0">
              <a:solidFill>
                <a:srgbClr val="E43794"/>
              </a:solidFill>
            </a:endParaRPr>
          </a:p>
          <a:p>
            <a:r>
              <a:rPr lang="en-US" dirty="0" smtClean="0">
                <a:solidFill>
                  <a:srgbClr val="E43794"/>
                </a:solidFill>
                <a:hlinkClick r:id="rId4">
                  <a:extLst>
                    <a:ext uri="{A12FA001-AC4F-418D-AE19-62706E023703}">
                      <ahyp:hlinkClr xmlns="" xmlns:ahyp="http://schemas.microsoft.com/office/drawing/2018/hyperlinkcolor" val="tx"/>
                    </a:ext>
                  </a:extLst>
                </a:hlinkClick>
              </a:rPr>
              <a:t>Google </a:t>
            </a:r>
            <a:r>
              <a:rPr lang="en-US" dirty="0">
                <a:solidFill>
                  <a:srgbClr val="E43794"/>
                </a:solidFill>
                <a:hlinkClick r:id="rId4">
                  <a:extLst>
                    <a:ext uri="{A12FA001-AC4F-418D-AE19-62706E023703}">
                      <ahyp:hlinkClr xmlns="" xmlns:ahyp="http://schemas.microsoft.com/office/drawing/2018/hyperlinkcolor" val="tx"/>
                    </a:ext>
                  </a:extLst>
                </a:hlinkClick>
              </a:rPr>
              <a:t>Play Store </a:t>
            </a:r>
            <a:r>
              <a:rPr lang="en-US" dirty="0" err="1">
                <a:solidFill>
                  <a:srgbClr val="E43794"/>
                </a:solidFill>
                <a:hlinkClick r:id="rId4">
                  <a:extLst>
                    <a:ext uri="{A12FA001-AC4F-418D-AE19-62706E023703}">
                      <ahyp:hlinkClr xmlns="" xmlns:ahyp="http://schemas.microsoft.com/office/drawing/2018/hyperlinkcolor" val="tx"/>
                    </a:ext>
                  </a:extLst>
                </a:hlinkClick>
              </a:rPr>
              <a:t>için</a:t>
            </a:r>
            <a:r>
              <a:rPr lang="en-US" dirty="0">
                <a:solidFill>
                  <a:srgbClr val="E43794"/>
                </a:solidFill>
                <a:hlinkClick r:id="rId4">
                  <a:extLst>
                    <a:ext uri="{A12FA001-AC4F-418D-AE19-62706E023703}">
                      <ahyp:hlinkClr xmlns="" xmlns:ahyp="http://schemas.microsoft.com/office/drawing/2018/hyperlinkcolor" val="tx"/>
                    </a:ext>
                  </a:extLst>
                </a:hlinkClick>
              </a:rPr>
              <a:t> </a:t>
            </a:r>
            <a:r>
              <a:rPr lang="en-US" dirty="0" err="1">
                <a:solidFill>
                  <a:srgbClr val="E43794"/>
                </a:solidFill>
                <a:hlinkClick r:id="rId4">
                  <a:extLst>
                    <a:ext uri="{A12FA001-AC4F-418D-AE19-62706E023703}">
                      <ahyp:hlinkClr xmlns="" xmlns:ahyp="http://schemas.microsoft.com/office/drawing/2018/hyperlinkcolor" val="tx"/>
                    </a:ext>
                  </a:extLst>
                </a:hlinkClick>
              </a:rPr>
              <a:t>Canva</a:t>
            </a:r>
            <a:r>
              <a:rPr lang="en-US" dirty="0">
                <a:solidFill>
                  <a:srgbClr val="E43794"/>
                </a:solidFill>
                <a:hlinkClick r:id="rId4">
                  <a:extLst>
                    <a:ext uri="{A12FA001-AC4F-418D-AE19-62706E023703}">
                      <ahyp:hlinkClr xmlns="" xmlns:ahyp="http://schemas.microsoft.com/office/drawing/2018/hyperlinkcolor" val="tx"/>
                    </a:ext>
                  </a:extLst>
                </a:hlinkClick>
              </a:rPr>
              <a:t> </a:t>
            </a:r>
            <a:r>
              <a:rPr lang="en-US" dirty="0" err="1" smtClean="0">
                <a:solidFill>
                  <a:srgbClr val="E43794"/>
                </a:solidFill>
                <a:hlinkClick r:id="rId4">
                  <a:extLst>
                    <a:ext uri="{A12FA001-AC4F-418D-AE19-62706E023703}">
                      <ahyp:hlinkClr xmlns="" xmlns:ahyp="http://schemas.microsoft.com/office/drawing/2018/hyperlinkcolor" val="tx"/>
                    </a:ext>
                  </a:extLst>
                </a:hlinkClick>
              </a:rPr>
              <a:t>yükleyin</a:t>
            </a:r>
            <a:r>
              <a:rPr lang="en-US" dirty="0" smtClean="0">
                <a:solidFill>
                  <a:srgbClr val="E43794"/>
                </a:solidFill>
                <a:hlinkClick r:id="rId4">
                  <a:extLst>
                    <a:ext uri="{A12FA001-AC4F-418D-AE19-62706E023703}">
                      <ahyp:hlinkClr xmlns="" xmlns:ahyp="http://schemas.microsoft.com/office/drawing/2018/hyperlinkcolor" val="tx"/>
                    </a:ext>
                  </a:extLst>
                </a:hlinkClick>
              </a:rPr>
              <a:t> </a:t>
            </a:r>
            <a:endParaRPr lang="tr-TR" dirty="0" smtClean="0">
              <a:solidFill>
                <a:srgbClr val="E43794"/>
              </a:solidFill>
            </a:endParaRPr>
          </a:p>
          <a:p>
            <a:r>
              <a:rPr lang="tr-TR" dirty="0" smtClean="0">
                <a:solidFill>
                  <a:srgbClr val="E43794"/>
                </a:solidFill>
                <a:hlinkClick r:id="rId5">
                  <a:extLst>
                    <a:ext uri="{A12FA001-AC4F-418D-AE19-62706E023703}">
                      <ahyp:hlinkClr xmlns="" xmlns:ahyp="http://schemas.microsoft.com/office/drawing/2018/hyperlinkcolor" val="tx"/>
                    </a:ext>
                  </a:extLst>
                </a:hlinkClick>
              </a:rPr>
              <a:t>Apple </a:t>
            </a:r>
            <a:r>
              <a:rPr lang="en-US" dirty="0" smtClean="0">
                <a:solidFill>
                  <a:srgbClr val="E43794"/>
                </a:solidFill>
                <a:hlinkClick r:id="rId5">
                  <a:extLst>
                    <a:ext uri="{A12FA001-AC4F-418D-AE19-62706E023703}">
                      <ahyp:hlinkClr xmlns="" xmlns:ahyp="http://schemas.microsoft.com/office/drawing/2018/hyperlinkcolor" val="tx"/>
                    </a:ext>
                  </a:extLst>
                </a:hlinkClick>
              </a:rPr>
              <a:t>App </a:t>
            </a:r>
            <a:r>
              <a:rPr lang="en-US" dirty="0">
                <a:solidFill>
                  <a:srgbClr val="E43794"/>
                </a:solidFill>
                <a:hlinkClick r:id="rId5">
                  <a:extLst>
                    <a:ext uri="{A12FA001-AC4F-418D-AE19-62706E023703}">
                      <ahyp:hlinkClr xmlns="" xmlns:ahyp="http://schemas.microsoft.com/office/drawing/2018/hyperlinkcolor" val="tx"/>
                    </a:ext>
                  </a:extLst>
                </a:hlinkClick>
              </a:rPr>
              <a:t>Store </a:t>
            </a:r>
            <a:r>
              <a:rPr lang="en-US" dirty="0" err="1">
                <a:solidFill>
                  <a:srgbClr val="E43794"/>
                </a:solidFill>
                <a:hlinkClick r:id="rId5">
                  <a:extLst>
                    <a:ext uri="{A12FA001-AC4F-418D-AE19-62706E023703}">
                      <ahyp:hlinkClr xmlns="" xmlns:ahyp="http://schemas.microsoft.com/office/drawing/2018/hyperlinkcolor" val="tx"/>
                    </a:ext>
                  </a:extLst>
                </a:hlinkClick>
              </a:rPr>
              <a:t>için</a:t>
            </a:r>
            <a:r>
              <a:rPr lang="en-US" dirty="0">
                <a:solidFill>
                  <a:srgbClr val="E43794"/>
                </a:solidFill>
                <a:hlinkClick r:id="rId5">
                  <a:extLst>
                    <a:ext uri="{A12FA001-AC4F-418D-AE19-62706E023703}">
                      <ahyp:hlinkClr xmlns="" xmlns:ahyp="http://schemas.microsoft.com/office/drawing/2018/hyperlinkcolor" val="tx"/>
                    </a:ext>
                  </a:extLst>
                </a:hlinkClick>
              </a:rPr>
              <a:t> </a:t>
            </a:r>
            <a:r>
              <a:rPr lang="en-US" dirty="0" err="1">
                <a:solidFill>
                  <a:srgbClr val="E43794"/>
                </a:solidFill>
                <a:hlinkClick r:id="rId5">
                  <a:extLst>
                    <a:ext uri="{A12FA001-AC4F-418D-AE19-62706E023703}">
                      <ahyp:hlinkClr xmlns="" xmlns:ahyp="http://schemas.microsoft.com/office/drawing/2018/hyperlinkcolor" val="tx"/>
                    </a:ext>
                  </a:extLst>
                </a:hlinkClick>
              </a:rPr>
              <a:t>Canva</a:t>
            </a:r>
            <a:r>
              <a:rPr lang="en-US" dirty="0">
                <a:solidFill>
                  <a:srgbClr val="E43794"/>
                </a:solidFill>
                <a:hlinkClick r:id="rId5">
                  <a:extLst>
                    <a:ext uri="{A12FA001-AC4F-418D-AE19-62706E023703}">
                      <ahyp:hlinkClr xmlns="" xmlns:ahyp="http://schemas.microsoft.com/office/drawing/2018/hyperlinkcolor" val="tx"/>
                    </a:ext>
                  </a:extLst>
                </a:hlinkClick>
              </a:rPr>
              <a:t> </a:t>
            </a:r>
            <a:r>
              <a:rPr lang="en-US" dirty="0" err="1" smtClean="0">
                <a:solidFill>
                  <a:srgbClr val="E43794"/>
                </a:solidFill>
                <a:hlinkClick r:id="rId5">
                  <a:extLst>
                    <a:ext uri="{A12FA001-AC4F-418D-AE19-62706E023703}">
                      <ahyp:hlinkClr xmlns="" xmlns:ahyp="http://schemas.microsoft.com/office/drawing/2018/hyperlinkcolor" val="tx"/>
                    </a:ext>
                  </a:extLst>
                </a:hlinkClick>
              </a:rPr>
              <a:t>yükleyin</a:t>
            </a:r>
            <a:endParaRPr lang="en-US" dirty="0">
              <a:solidFill>
                <a:srgbClr val="E43794"/>
              </a:solidFill>
            </a:endParaRPr>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6071469"/>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6566509"/>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47" name="Picture Placeholder 46">
            <a:extLst>
              <a:ext uri="{FF2B5EF4-FFF2-40B4-BE49-F238E27FC236}">
                <a16:creationId xmlns="" xmlns:a16="http://schemas.microsoft.com/office/drawing/2014/main" id="{D8C97421-E7AE-F9B5-E83C-E62F19A6071E}"/>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48497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a:xfrm>
            <a:off x="1146730" y="3729415"/>
            <a:ext cx="6351350" cy="361363"/>
          </a:xfrm>
        </p:spPr>
        <p:txBody>
          <a:bodyPr/>
          <a:lstStyle/>
          <a:p>
            <a:r>
              <a:rPr lang="en-US" cap="all" dirty="0" err="1" smtClean="0"/>
              <a:t>StoryTracks’ı</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Kültür</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StoryTracks</a:t>
            </a:r>
            <a:r>
              <a:rPr lang="en-US" dirty="0"/>
              <a:t> </a:t>
            </a:r>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489999" y="9311499"/>
            <a:ext cx="2141441" cy="442101"/>
          </a:xfrm>
        </p:spPr>
        <p:txBody>
          <a:bodyPr/>
          <a:lstStyle/>
          <a:p>
            <a:r>
              <a:rPr lang="tr-TR" sz="1200" dirty="0" smtClean="0"/>
              <a:t>          GÖRMEK İÇİN TIKLAYIN</a:t>
            </a:r>
          </a:p>
          <a:p>
            <a:endParaRPr lang="en-US"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26660" y="6159962"/>
            <a:ext cx="2690139" cy="735460"/>
          </a:xfrm>
        </p:spPr>
        <p:txBody>
          <a:bodyPr/>
          <a:lstStyle/>
          <a:p>
            <a:r>
              <a:rPr lang="en-US" cap="all" dirty="0" err="1" smtClean="0"/>
              <a:t>StoryTracks’ı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 </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03</a:t>
            </a:r>
          </a:p>
          <a:p>
            <a:endParaRPr lang="en-US" dirty="0"/>
          </a:p>
        </p:txBody>
      </p:sp>
      <p:sp>
        <p:nvSpPr>
          <p:cNvPr id="10" name="Text Placeholder 9">
            <a:extLst>
              <a:ext uri="{FF2B5EF4-FFF2-40B4-BE49-F238E27FC236}">
                <a16:creationId xmlns="" xmlns:a16="http://schemas.microsoft.com/office/drawing/2014/main" id="{E318F81B-6AD0-B741-2698-9B63A96632DA}"/>
              </a:ext>
            </a:extLst>
          </p:cNvPr>
          <p:cNvSpPr>
            <a:spLocks noGrp="1"/>
          </p:cNvSpPr>
          <p:nvPr>
            <p:ph type="body" sz="quarter" idx="24"/>
          </p:nvPr>
        </p:nvSpPr>
        <p:spPr/>
        <p:txBody>
          <a:bodyPr/>
          <a:lstStyle/>
          <a:p>
            <a:r>
              <a:rPr lang="en-US" b="1" dirty="0" err="1" smtClean="0"/>
              <a:t>StoryTracks</a:t>
            </a:r>
            <a:r>
              <a:rPr lang="en-US" dirty="0"/>
              <a:t>, </a:t>
            </a:r>
            <a:r>
              <a:rPr lang="en-US" dirty="0" err="1"/>
              <a:t>yerel</a:t>
            </a:r>
            <a:r>
              <a:rPr lang="en-US" dirty="0"/>
              <a:t> </a:t>
            </a:r>
            <a:r>
              <a:rPr lang="en-US" dirty="0" err="1"/>
              <a:t>halk</a:t>
            </a:r>
            <a:r>
              <a:rPr lang="en-US" dirty="0"/>
              <a:t> </a:t>
            </a:r>
            <a:r>
              <a:rPr lang="en-US" dirty="0" err="1"/>
              <a:t>tarafından</a:t>
            </a:r>
            <a:r>
              <a:rPr lang="en-US" dirty="0"/>
              <a:t> </a:t>
            </a:r>
            <a:r>
              <a:rPr lang="en-US" dirty="0" err="1"/>
              <a:t>kendi</a:t>
            </a:r>
            <a:r>
              <a:rPr lang="en-US" dirty="0"/>
              <a:t> </a:t>
            </a:r>
            <a:r>
              <a:rPr lang="en-US" dirty="0" err="1"/>
              <a:t>hikayelerini</a:t>
            </a:r>
            <a:r>
              <a:rPr lang="en-US" dirty="0"/>
              <a:t> </a:t>
            </a:r>
            <a:r>
              <a:rPr lang="en-US" dirty="0" err="1"/>
              <a:t>ve</a:t>
            </a:r>
            <a:r>
              <a:rPr lang="en-US" dirty="0"/>
              <a:t> </a:t>
            </a:r>
            <a:r>
              <a:rPr lang="en-US" dirty="0" err="1"/>
              <a:t>geçmişlerini</a:t>
            </a:r>
            <a:r>
              <a:rPr lang="en-US" dirty="0"/>
              <a:t> </a:t>
            </a:r>
            <a:r>
              <a:rPr lang="en-US" dirty="0" err="1"/>
              <a:t>korumak</a:t>
            </a:r>
            <a:r>
              <a:rPr lang="en-US" dirty="0"/>
              <a:t> </a:t>
            </a:r>
            <a:r>
              <a:rPr lang="en-US" dirty="0" err="1"/>
              <a:t>için</a:t>
            </a:r>
            <a:r>
              <a:rPr lang="en-US" dirty="0"/>
              <a:t> </a:t>
            </a:r>
            <a:r>
              <a:rPr lang="en-US" dirty="0" err="1"/>
              <a:t>kullanılabilecek</a:t>
            </a:r>
            <a:r>
              <a:rPr lang="en-US" dirty="0"/>
              <a:t> </a:t>
            </a:r>
            <a:r>
              <a:rPr lang="en-US" dirty="0" err="1"/>
              <a:t>dinamik</a:t>
            </a:r>
            <a:r>
              <a:rPr lang="en-US" dirty="0"/>
              <a:t> </a:t>
            </a:r>
            <a:r>
              <a:rPr lang="en-US" dirty="0" err="1"/>
              <a:t>bir</a:t>
            </a:r>
            <a:r>
              <a:rPr lang="en-US" dirty="0"/>
              <a:t> </a:t>
            </a:r>
            <a:r>
              <a:rPr lang="en-US" dirty="0" err="1"/>
              <a:t>platformdur</a:t>
            </a:r>
            <a:r>
              <a:rPr lang="en-US" dirty="0"/>
              <a:t>. </a:t>
            </a:r>
            <a:r>
              <a:rPr lang="en-US" dirty="0" err="1"/>
              <a:t>Storytracks</a:t>
            </a:r>
            <a:r>
              <a:rPr lang="en-US" dirty="0"/>
              <a:t>, </a:t>
            </a:r>
            <a:r>
              <a:rPr lang="en-US" dirty="0" err="1"/>
              <a:t>bir</a:t>
            </a:r>
            <a:r>
              <a:rPr lang="en-US" dirty="0"/>
              <a:t> </a:t>
            </a:r>
            <a:r>
              <a:rPr lang="en-US" dirty="0" err="1"/>
              <a:t>destinasyonun</a:t>
            </a:r>
            <a:r>
              <a:rPr lang="en-US" dirty="0"/>
              <a:t> “</a:t>
            </a:r>
            <a:r>
              <a:rPr lang="en-US" dirty="0" err="1"/>
              <a:t>Gerçek</a:t>
            </a:r>
            <a:r>
              <a:rPr lang="en-US" dirty="0"/>
              <a:t>” </a:t>
            </a:r>
            <a:r>
              <a:rPr lang="en-US" dirty="0" err="1"/>
              <a:t>otantik</a:t>
            </a:r>
            <a:r>
              <a:rPr lang="en-US" dirty="0"/>
              <a:t> </a:t>
            </a:r>
            <a:r>
              <a:rPr lang="en-US" dirty="0" err="1"/>
              <a:t>hikayelerini</a:t>
            </a:r>
            <a:r>
              <a:rPr lang="en-US" dirty="0"/>
              <a:t> </a:t>
            </a:r>
            <a:r>
              <a:rPr lang="en-US" dirty="0" err="1"/>
              <a:t>açar</a:t>
            </a:r>
            <a:r>
              <a:rPr lang="en-US" dirty="0"/>
              <a:t>.</a:t>
            </a:r>
            <a:endParaRPr lang="en-US" dirty="0"/>
          </a:p>
          <a:p>
            <a:endParaRPr lang="en-US" dirty="0"/>
          </a:p>
          <a:p>
            <a:endParaRPr lang="en-US" dirty="0"/>
          </a:p>
        </p:txBody>
      </p:sp>
      <p:sp>
        <p:nvSpPr>
          <p:cNvPr id="12" name="Text Placeholder 11">
            <a:extLst>
              <a:ext uri="{FF2B5EF4-FFF2-40B4-BE49-F238E27FC236}">
                <a16:creationId xmlns=""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err="1"/>
              <a:t>Hikaye</a:t>
            </a:r>
            <a:r>
              <a:rPr lang="en-US" dirty="0"/>
              <a:t> </a:t>
            </a:r>
            <a:r>
              <a:rPr lang="en-US" dirty="0" err="1"/>
              <a:t>anlatımı</a:t>
            </a:r>
            <a:r>
              <a:rPr lang="en-US" dirty="0"/>
              <a:t>, </a:t>
            </a:r>
            <a:r>
              <a:rPr lang="en-US" dirty="0" err="1"/>
              <a:t>AB'deki</a:t>
            </a:r>
            <a:r>
              <a:rPr lang="en-US" dirty="0"/>
              <a:t> </a:t>
            </a:r>
            <a:r>
              <a:rPr lang="en-US" dirty="0" err="1"/>
              <a:t>toplulukların</a:t>
            </a:r>
            <a:r>
              <a:rPr lang="en-US" dirty="0"/>
              <a:t> </a:t>
            </a:r>
            <a:r>
              <a:rPr lang="en-US" dirty="0" err="1"/>
              <a:t>ayrılmaz</a:t>
            </a:r>
            <a:r>
              <a:rPr lang="en-US" dirty="0"/>
              <a:t> </a:t>
            </a:r>
            <a:r>
              <a:rPr lang="en-US" dirty="0" err="1"/>
              <a:t>bir</a:t>
            </a:r>
            <a:r>
              <a:rPr lang="en-US" dirty="0"/>
              <a:t> </a:t>
            </a:r>
            <a:r>
              <a:rPr lang="en-US" dirty="0" err="1"/>
              <a:t>parçasıdır</a:t>
            </a:r>
            <a:r>
              <a:rPr lang="en-US" dirty="0"/>
              <a:t>. </a:t>
            </a:r>
            <a:r>
              <a:rPr lang="en-US" dirty="0" err="1"/>
              <a:t>StoryTracks</a:t>
            </a:r>
            <a:r>
              <a:rPr lang="en-US" dirty="0"/>
              <a:t> </a:t>
            </a:r>
            <a:r>
              <a:rPr lang="en-US" dirty="0" err="1"/>
              <a:t>uygulamasının</a:t>
            </a:r>
            <a:r>
              <a:rPr lang="en-US" dirty="0"/>
              <a:t> </a:t>
            </a:r>
            <a:r>
              <a:rPr lang="en-US" dirty="0" err="1"/>
              <a:t>amacı</a:t>
            </a:r>
            <a:r>
              <a:rPr lang="en-US" dirty="0"/>
              <a:t>, </a:t>
            </a:r>
            <a:r>
              <a:rPr lang="en-US" dirty="0" err="1"/>
              <a:t>yerel</a:t>
            </a:r>
            <a:r>
              <a:rPr lang="en-US" dirty="0"/>
              <a:t> </a:t>
            </a:r>
            <a:r>
              <a:rPr lang="en-US" dirty="0" err="1"/>
              <a:t>hikaye</a:t>
            </a:r>
            <a:r>
              <a:rPr lang="en-US" dirty="0"/>
              <a:t> </a:t>
            </a:r>
            <a:r>
              <a:rPr lang="en-US" dirty="0" err="1"/>
              <a:t>anlatıcılarının</a:t>
            </a:r>
            <a:r>
              <a:rPr lang="en-US" dirty="0"/>
              <a:t> </a:t>
            </a:r>
            <a:r>
              <a:rPr lang="en-US" dirty="0" err="1"/>
              <a:t>yeteneklerinden</a:t>
            </a:r>
            <a:r>
              <a:rPr lang="en-US" dirty="0"/>
              <a:t> </a:t>
            </a:r>
            <a:r>
              <a:rPr lang="en-US" dirty="0" err="1"/>
              <a:t>ve</a:t>
            </a:r>
            <a:r>
              <a:rPr lang="en-US" dirty="0"/>
              <a:t> </a:t>
            </a:r>
            <a:r>
              <a:rPr lang="en-US" dirty="0" err="1"/>
              <a:t>yaratıcılığından</a:t>
            </a:r>
            <a:r>
              <a:rPr lang="en-US" dirty="0"/>
              <a:t> </a:t>
            </a:r>
            <a:r>
              <a:rPr lang="en-US" dirty="0" err="1"/>
              <a:t>yararlanmaktır</a:t>
            </a:r>
            <a:r>
              <a:rPr lang="en-US" dirty="0"/>
              <a:t>. </a:t>
            </a:r>
            <a:r>
              <a:rPr lang="en-US" dirty="0" err="1"/>
              <a:t>Bir</a:t>
            </a:r>
            <a:r>
              <a:rPr lang="en-US" dirty="0"/>
              <a:t> </a:t>
            </a:r>
            <a:r>
              <a:rPr lang="en-US" dirty="0" err="1"/>
              <a:t>yerin</a:t>
            </a:r>
            <a:r>
              <a:rPr lang="en-US" dirty="0"/>
              <a:t> </a:t>
            </a:r>
            <a:r>
              <a:rPr lang="en-US" dirty="0" err="1"/>
              <a:t>otantik</a:t>
            </a:r>
            <a:r>
              <a:rPr lang="en-US" dirty="0"/>
              <a:t> </a:t>
            </a:r>
            <a:r>
              <a:rPr lang="en-US" dirty="0" err="1"/>
              <a:t>hikayelerini</a:t>
            </a:r>
            <a:r>
              <a:rPr lang="en-US" dirty="0"/>
              <a:t> </a:t>
            </a:r>
            <a:r>
              <a:rPr lang="en-US" dirty="0" err="1"/>
              <a:t>korur</a:t>
            </a:r>
            <a:r>
              <a:rPr lang="en-US" dirty="0"/>
              <a:t> </a:t>
            </a:r>
            <a:r>
              <a:rPr lang="en-US" dirty="0" err="1"/>
              <a:t>ve</a:t>
            </a:r>
            <a:r>
              <a:rPr lang="en-US" dirty="0"/>
              <a:t> </a:t>
            </a:r>
            <a:r>
              <a:rPr lang="en-US" dirty="0" err="1"/>
              <a:t>teşvik</a:t>
            </a:r>
            <a:r>
              <a:rPr lang="en-US" dirty="0"/>
              <a:t> </a:t>
            </a:r>
            <a:r>
              <a:rPr lang="en-US" dirty="0" err="1"/>
              <a:t>eder</a:t>
            </a:r>
            <a:r>
              <a:rPr lang="en-US" dirty="0"/>
              <a:t>, </a:t>
            </a:r>
            <a:r>
              <a:rPr lang="en-US" dirty="0" err="1"/>
              <a:t>anlatıcıyla</a:t>
            </a:r>
            <a:r>
              <a:rPr lang="en-US" dirty="0"/>
              <a:t> </a:t>
            </a:r>
            <a:r>
              <a:rPr lang="en-US" dirty="0" err="1"/>
              <a:t>birlikte</a:t>
            </a:r>
            <a:r>
              <a:rPr lang="en-US" dirty="0"/>
              <a:t> </a:t>
            </a:r>
            <a:r>
              <a:rPr lang="en-US" dirty="0" err="1"/>
              <a:t>ölmemelerini</a:t>
            </a:r>
            <a:r>
              <a:rPr lang="en-US" dirty="0"/>
              <a:t> </a:t>
            </a:r>
            <a:r>
              <a:rPr lang="en-US" dirty="0" err="1"/>
              <a:t>sağlar</a:t>
            </a:r>
            <a:r>
              <a:rPr lang="en-US" dirty="0"/>
              <a:t>. </a:t>
            </a:r>
            <a:endParaRPr lang="tr-TR" dirty="0" smtClean="0"/>
          </a:p>
          <a:p>
            <a:endParaRPr lang="tr-TR" dirty="0"/>
          </a:p>
          <a:p>
            <a:r>
              <a:rPr lang="en-US" dirty="0" err="1" smtClean="0"/>
              <a:t>Şu</a:t>
            </a:r>
            <a:r>
              <a:rPr lang="en-US" dirty="0" smtClean="0"/>
              <a:t> </a:t>
            </a:r>
            <a:r>
              <a:rPr lang="en-US" dirty="0" err="1"/>
              <a:t>anda</a:t>
            </a:r>
            <a:r>
              <a:rPr lang="en-US" dirty="0"/>
              <a:t>, </a:t>
            </a:r>
            <a:r>
              <a:rPr lang="en-US" dirty="0" err="1"/>
              <a:t>bir</a:t>
            </a:r>
            <a:r>
              <a:rPr lang="en-US" dirty="0"/>
              <a:t> </a:t>
            </a:r>
            <a:r>
              <a:rPr lang="en-US" dirty="0" err="1"/>
              <a:t>mirası</a:t>
            </a:r>
            <a:r>
              <a:rPr lang="en-US" dirty="0"/>
              <a:t> </a:t>
            </a:r>
            <a:r>
              <a:rPr lang="en-US" dirty="0" err="1"/>
              <a:t>ve</a:t>
            </a:r>
            <a:r>
              <a:rPr lang="en-US" dirty="0"/>
              <a:t> </a:t>
            </a:r>
            <a:r>
              <a:rPr lang="en-US" dirty="0" err="1"/>
              <a:t>kültürü</a:t>
            </a:r>
            <a:r>
              <a:rPr lang="en-US" dirty="0"/>
              <a:t> </a:t>
            </a:r>
            <a:r>
              <a:rPr lang="en-US" dirty="0" err="1"/>
              <a:t>hayata</a:t>
            </a:r>
            <a:r>
              <a:rPr lang="en-US" dirty="0"/>
              <a:t> </a:t>
            </a:r>
            <a:r>
              <a:rPr lang="en-US" dirty="0" err="1"/>
              <a:t>geçiren</a:t>
            </a:r>
            <a:r>
              <a:rPr lang="en-US" dirty="0"/>
              <a:t> </a:t>
            </a:r>
            <a:r>
              <a:rPr lang="en-US" dirty="0" err="1"/>
              <a:t>yüzlerce</a:t>
            </a:r>
            <a:r>
              <a:rPr lang="en-US" dirty="0"/>
              <a:t> </a:t>
            </a:r>
            <a:r>
              <a:rPr lang="en-US" dirty="0" err="1"/>
              <a:t>kişisel</a:t>
            </a:r>
            <a:r>
              <a:rPr lang="en-US" dirty="0"/>
              <a:t> </a:t>
            </a:r>
            <a:r>
              <a:rPr lang="en-US" dirty="0" err="1"/>
              <a:t>ve</a:t>
            </a:r>
            <a:r>
              <a:rPr lang="en-US" dirty="0"/>
              <a:t> </a:t>
            </a:r>
            <a:r>
              <a:rPr lang="en-US" dirty="0" err="1"/>
              <a:t>geleneksel</a:t>
            </a:r>
            <a:r>
              <a:rPr lang="en-US" dirty="0"/>
              <a:t> </a:t>
            </a:r>
            <a:r>
              <a:rPr lang="en-US" dirty="0" err="1"/>
              <a:t>hikayeye</a:t>
            </a:r>
            <a:r>
              <a:rPr lang="en-US" dirty="0"/>
              <a:t> </a:t>
            </a:r>
            <a:r>
              <a:rPr lang="en-US" dirty="0" err="1"/>
              <a:t>ev</a:t>
            </a:r>
            <a:r>
              <a:rPr lang="en-US" dirty="0"/>
              <a:t> </a:t>
            </a:r>
            <a:r>
              <a:rPr lang="en-US" dirty="0" err="1"/>
              <a:t>sahipliği</a:t>
            </a:r>
            <a:r>
              <a:rPr lang="en-US" dirty="0"/>
              <a:t> </a:t>
            </a:r>
            <a:r>
              <a:rPr lang="en-US" dirty="0" err="1"/>
              <a:t>yapıyor</a:t>
            </a:r>
            <a:r>
              <a:rPr lang="en-US" dirty="0"/>
              <a:t>. Mary </a:t>
            </a:r>
            <a:r>
              <a:rPr lang="en-US" dirty="0" err="1"/>
              <a:t>Flynn'in</a:t>
            </a:r>
            <a:r>
              <a:rPr lang="en-US" dirty="0"/>
              <a:t> </a:t>
            </a:r>
            <a:r>
              <a:rPr lang="en-US" dirty="0" err="1"/>
              <a:t>çocukken</a:t>
            </a:r>
            <a:r>
              <a:rPr lang="en-US" dirty="0"/>
              <a:t> </a:t>
            </a:r>
            <a:r>
              <a:rPr lang="en-US" dirty="0" err="1"/>
              <a:t>Castlerea</a:t>
            </a:r>
            <a:r>
              <a:rPr lang="en-US" dirty="0"/>
              <a:t> </a:t>
            </a:r>
            <a:r>
              <a:rPr lang="en-US" dirty="0" err="1"/>
              <a:t>kasabasında</a:t>
            </a:r>
            <a:r>
              <a:rPr lang="en-US" dirty="0"/>
              <a:t> </a:t>
            </a:r>
            <a:r>
              <a:rPr lang="en-US" dirty="0" err="1"/>
              <a:t>tatildeyken</a:t>
            </a:r>
            <a:r>
              <a:rPr lang="en-US" dirty="0"/>
              <a:t> ilk </a:t>
            </a:r>
            <a:r>
              <a:rPr lang="en-US" dirty="0" err="1"/>
              <a:t>kez</a:t>
            </a:r>
            <a:r>
              <a:rPr lang="en-US" dirty="0"/>
              <a:t> </a:t>
            </a:r>
            <a:r>
              <a:rPr lang="en-US" dirty="0" err="1"/>
              <a:t>dondurma</a:t>
            </a:r>
            <a:r>
              <a:rPr lang="en-US" dirty="0"/>
              <a:t> </a:t>
            </a:r>
            <a:r>
              <a:rPr lang="en-US" dirty="0" err="1"/>
              <a:t>tadına</a:t>
            </a:r>
            <a:r>
              <a:rPr lang="en-US" dirty="0"/>
              <a:t> </a:t>
            </a:r>
            <a:r>
              <a:rPr lang="en-US" dirty="0" err="1"/>
              <a:t>ilişkin</a:t>
            </a:r>
            <a:r>
              <a:rPr lang="en-US" dirty="0"/>
              <a:t> </a:t>
            </a:r>
            <a:r>
              <a:rPr lang="en-US" dirty="0" err="1"/>
              <a:t>konuşmasını</a:t>
            </a:r>
            <a:r>
              <a:rPr lang="en-US" dirty="0"/>
              <a:t> </a:t>
            </a:r>
            <a:r>
              <a:rPr lang="en-US" dirty="0" err="1"/>
              <a:t>veya</a:t>
            </a:r>
            <a:r>
              <a:rPr lang="en-US" dirty="0"/>
              <a:t> </a:t>
            </a:r>
            <a:r>
              <a:rPr lang="en-US" dirty="0" err="1"/>
              <a:t>Knocknarea</a:t>
            </a:r>
            <a:r>
              <a:rPr lang="en-US" dirty="0"/>
              <a:t> </a:t>
            </a:r>
            <a:r>
              <a:rPr lang="en-US" dirty="0" err="1"/>
              <a:t>tepesindeki</a:t>
            </a:r>
            <a:r>
              <a:rPr lang="en-US" dirty="0"/>
              <a:t> </a:t>
            </a:r>
            <a:r>
              <a:rPr lang="en-US" dirty="0" err="1"/>
              <a:t>Kraliçe</a:t>
            </a:r>
            <a:r>
              <a:rPr lang="en-US" dirty="0"/>
              <a:t> </a:t>
            </a:r>
            <a:r>
              <a:rPr lang="en-US" dirty="0" err="1"/>
              <a:t>Meabh'ın</a:t>
            </a:r>
            <a:r>
              <a:rPr lang="en-US" dirty="0"/>
              <a:t> </a:t>
            </a:r>
            <a:r>
              <a:rPr lang="en-US" dirty="0" err="1"/>
              <a:t>İrlanda</a:t>
            </a:r>
            <a:r>
              <a:rPr lang="en-US" dirty="0"/>
              <a:t> </a:t>
            </a:r>
            <a:r>
              <a:rPr lang="en-US" dirty="0" err="1"/>
              <a:t>folklor</a:t>
            </a:r>
            <a:r>
              <a:rPr lang="en-US" dirty="0"/>
              <a:t> </a:t>
            </a:r>
            <a:r>
              <a:rPr lang="en-US" dirty="0" err="1"/>
              <a:t>hikayesini</a:t>
            </a:r>
            <a:r>
              <a:rPr lang="en-US" dirty="0"/>
              <a:t> </a:t>
            </a:r>
            <a:r>
              <a:rPr lang="en-US" dirty="0" err="1"/>
              <a:t>dinleyebilirsiniz</a:t>
            </a:r>
            <a:r>
              <a:rPr lang="en-US" dirty="0" smtClean="0"/>
              <a:t>.</a:t>
            </a:r>
            <a:endParaRPr lang="en-US" dirty="0"/>
          </a:p>
        </p:txBody>
      </p:sp>
      <p:sp>
        <p:nvSpPr>
          <p:cNvPr id="14" name="Text Placeholder 13">
            <a:extLst>
              <a:ext uri="{FF2B5EF4-FFF2-40B4-BE49-F238E27FC236}">
                <a16:creationId xmlns="" xmlns:a16="http://schemas.microsoft.com/office/drawing/2014/main" id="{DBA2A508-D90D-72A7-33A6-6F846D72DEC6}"/>
              </a:ext>
            </a:extLst>
          </p:cNvPr>
          <p:cNvSpPr>
            <a:spLocks noGrp="1"/>
          </p:cNvSpPr>
          <p:nvPr>
            <p:ph type="body" sz="quarter" idx="28"/>
          </p:nvPr>
        </p:nvSpPr>
        <p:spPr>
          <a:xfrm>
            <a:off x="4265181" y="6941635"/>
            <a:ext cx="2784501" cy="3295796"/>
          </a:xfrm>
        </p:spPr>
        <p:txBody>
          <a:bodyPr/>
          <a:lstStyle/>
          <a:p>
            <a:r>
              <a:rPr lang="en-US" dirty="0" err="1" smtClean="0"/>
              <a:t>StoryTracks'i</a:t>
            </a:r>
            <a:r>
              <a:rPr lang="en-US" dirty="0" smtClean="0"/>
              <a:t> </a:t>
            </a:r>
            <a:r>
              <a:rPr lang="en-US" dirty="0" err="1"/>
              <a:t>dakikalar</a:t>
            </a:r>
            <a:r>
              <a:rPr lang="en-US" dirty="0"/>
              <a:t> </a:t>
            </a:r>
            <a:r>
              <a:rPr lang="en-US" dirty="0" err="1"/>
              <a:t>içinde</a:t>
            </a:r>
            <a:r>
              <a:rPr lang="en-US" dirty="0"/>
              <a:t> </a:t>
            </a:r>
            <a:r>
              <a:rPr lang="en-US" dirty="0" err="1"/>
              <a:t>kullanmaya</a:t>
            </a:r>
            <a:r>
              <a:rPr lang="en-US" dirty="0"/>
              <a:t> </a:t>
            </a:r>
            <a:r>
              <a:rPr lang="en-US" dirty="0" err="1"/>
              <a:t>başlayabilirsiniz</a:t>
            </a:r>
            <a:r>
              <a:rPr lang="en-US" dirty="0"/>
              <a:t>! </a:t>
            </a:r>
            <a:r>
              <a:rPr lang="en-US" dirty="0" err="1"/>
              <a:t>StoryTracks</a:t>
            </a:r>
            <a:r>
              <a:rPr lang="en-US" dirty="0"/>
              <a:t> </a:t>
            </a:r>
            <a:r>
              <a:rPr lang="en-US" dirty="0" err="1"/>
              <a:t>Uygulaması</a:t>
            </a:r>
            <a:r>
              <a:rPr lang="en-US" dirty="0"/>
              <a:t>, IOS </a:t>
            </a:r>
            <a:r>
              <a:rPr lang="en-US" dirty="0" err="1"/>
              <a:t>ve</a:t>
            </a:r>
            <a:r>
              <a:rPr lang="en-US" dirty="0"/>
              <a:t> </a:t>
            </a:r>
            <a:r>
              <a:rPr lang="en-US" dirty="0" err="1"/>
              <a:t>Android'de</a:t>
            </a:r>
            <a:r>
              <a:rPr lang="en-US" dirty="0"/>
              <a:t> </a:t>
            </a:r>
            <a:r>
              <a:rPr lang="en-US" dirty="0" err="1"/>
              <a:t>ücretsiz</a:t>
            </a:r>
            <a:r>
              <a:rPr lang="en-US" dirty="0"/>
              <a:t> </a:t>
            </a:r>
            <a:r>
              <a:rPr lang="en-US" dirty="0" err="1"/>
              <a:t>olarak</a:t>
            </a:r>
            <a:r>
              <a:rPr lang="en-US" dirty="0"/>
              <a:t> </a:t>
            </a:r>
            <a:r>
              <a:rPr lang="en-US" dirty="0" err="1"/>
              <a:t>indirilebilir</a:t>
            </a:r>
            <a:r>
              <a:rPr lang="en-US" dirty="0"/>
              <a:t>. </a:t>
            </a:r>
            <a:r>
              <a:rPr lang="en-US" dirty="0" err="1"/>
              <a:t>Daha</a:t>
            </a:r>
            <a:r>
              <a:rPr lang="en-US" dirty="0"/>
              <a:t> </a:t>
            </a:r>
            <a:r>
              <a:rPr lang="en-US" dirty="0" err="1"/>
              <a:t>karmaşık</a:t>
            </a:r>
            <a:r>
              <a:rPr lang="en-US" dirty="0"/>
              <a:t> </a:t>
            </a:r>
            <a:r>
              <a:rPr lang="en-US" dirty="0" err="1"/>
              <a:t>veya</a:t>
            </a:r>
            <a:r>
              <a:rPr lang="en-US" dirty="0"/>
              <a:t> </a:t>
            </a:r>
            <a:r>
              <a:rPr lang="en-US" dirty="0" err="1"/>
              <a:t>markalı</a:t>
            </a:r>
            <a:r>
              <a:rPr lang="en-US" dirty="0"/>
              <a:t> </a:t>
            </a:r>
            <a:r>
              <a:rPr lang="en-US" dirty="0" err="1"/>
              <a:t>projeler</a:t>
            </a:r>
            <a:r>
              <a:rPr lang="en-US" dirty="0"/>
              <a:t> </a:t>
            </a:r>
            <a:r>
              <a:rPr lang="en-US" dirty="0" err="1"/>
              <a:t>için</a:t>
            </a:r>
            <a:r>
              <a:rPr lang="en-US" dirty="0"/>
              <a:t> </a:t>
            </a:r>
            <a:r>
              <a:rPr lang="en-US" dirty="0" err="1"/>
              <a:t>StoryTracks</a:t>
            </a:r>
            <a:r>
              <a:rPr lang="en-US" dirty="0"/>
              <a:t>, </a:t>
            </a:r>
            <a:r>
              <a:rPr lang="en-US" dirty="0" err="1"/>
              <a:t>miras</a:t>
            </a:r>
            <a:r>
              <a:rPr lang="en-US" dirty="0"/>
              <a:t>, </a:t>
            </a:r>
            <a:r>
              <a:rPr lang="en-US" dirty="0" err="1"/>
              <a:t>turizm</a:t>
            </a:r>
            <a:r>
              <a:rPr lang="en-US" dirty="0"/>
              <a:t> </a:t>
            </a:r>
            <a:r>
              <a:rPr lang="en-US" dirty="0" err="1"/>
              <a:t>organizasyonları</a:t>
            </a:r>
            <a:r>
              <a:rPr lang="en-US" dirty="0"/>
              <a:t> </a:t>
            </a:r>
            <a:r>
              <a:rPr lang="en-US" dirty="0" err="1"/>
              <a:t>ve</a:t>
            </a:r>
            <a:r>
              <a:rPr lang="en-US" dirty="0"/>
              <a:t> </a:t>
            </a:r>
            <a:r>
              <a:rPr lang="en-US" dirty="0" err="1"/>
              <a:t>işletmeler</a:t>
            </a:r>
            <a:r>
              <a:rPr lang="en-US" dirty="0"/>
              <a:t> </a:t>
            </a:r>
            <a:r>
              <a:rPr lang="en-US" dirty="0" err="1"/>
              <a:t>için</a:t>
            </a:r>
            <a:r>
              <a:rPr lang="en-US" dirty="0"/>
              <a:t> </a:t>
            </a:r>
            <a:r>
              <a:rPr lang="en-US" dirty="0" err="1"/>
              <a:t>ısmarlama</a:t>
            </a:r>
            <a:r>
              <a:rPr lang="en-US" dirty="0"/>
              <a:t> </a:t>
            </a:r>
            <a:r>
              <a:rPr lang="en-US" dirty="0" err="1"/>
              <a:t>ve</a:t>
            </a:r>
            <a:r>
              <a:rPr lang="en-US" dirty="0"/>
              <a:t> </a:t>
            </a:r>
            <a:r>
              <a:rPr lang="en-US" dirty="0" err="1"/>
              <a:t>kişiye</a:t>
            </a:r>
            <a:r>
              <a:rPr lang="en-US" dirty="0"/>
              <a:t> </a:t>
            </a:r>
            <a:r>
              <a:rPr lang="en-US" dirty="0" err="1"/>
              <a:t>özel</a:t>
            </a:r>
            <a:r>
              <a:rPr lang="en-US" dirty="0"/>
              <a:t> </a:t>
            </a:r>
            <a:r>
              <a:rPr lang="en-US" dirty="0" err="1"/>
              <a:t>bir</a:t>
            </a:r>
            <a:r>
              <a:rPr lang="en-US" dirty="0"/>
              <a:t> </a:t>
            </a:r>
            <a:r>
              <a:rPr lang="en-US" dirty="0" err="1"/>
              <a:t>hizmet</a:t>
            </a:r>
            <a:r>
              <a:rPr lang="en-US" dirty="0"/>
              <a:t> </a:t>
            </a:r>
            <a:r>
              <a:rPr lang="en-US" dirty="0" err="1"/>
              <a:t>sunar</a:t>
            </a:r>
            <a:r>
              <a:rPr lang="en-US" dirty="0"/>
              <a:t>.</a:t>
            </a:r>
            <a:endParaRPr lang="en-US" dirty="0"/>
          </a:p>
          <a:p>
            <a:r>
              <a:rPr lang="en-US" dirty="0"/>
              <a:t> </a:t>
            </a:r>
          </a:p>
          <a:p>
            <a:r>
              <a:rPr lang="en-US" dirty="0" err="1"/>
              <a:t>Storytracks</a:t>
            </a:r>
            <a:r>
              <a:rPr lang="en-US" dirty="0"/>
              <a:t> </a:t>
            </a:r>
            <a:r>
              <a:rPr lang="tr-TR" dirty="0" smtClean="0"/>
              <a:t>tanıtım videosu</a:t>
            </a:r>
            <a:r>
              <a:rPr lang="en-US" dirty="0" smtClean="0"/>
              <a:t>: </a:t>
            </a:r>
            <a:r>
              <a:rPr lang="en-US" dirty="0" err="1">
                <a:hlinkClick r:id="rId2">
                  <a:extLst>
                    <a:ext uri="{A12FA001-AC4F-418D-AE19-62706E023703}">
                      <ahyp:hlinkClr xmlns="" xmlns:ahyp="http://schemas.microsoft.com/office/drawing/2018/hyperlinkcolor" val="tx"/>
                    </a:ext>
                  </a:extLst>
                </a:hlinkClick>
              </a:rPr>
              <a:t>Storytracks</a:t>
            </a:r>
            <a:r>
              <a:rPr lang="en-US" dirty="0">
                <a:solidFill>
                  <a:srgbClr val="E43794"/>
                </a:solidFill>
                <a:hlinkClick r:id="rId2">
                  <a:extLst>
                    <a:ext uri="{A12FA001-AC4F-418D-AE19-62706E023703}">
                      <ahyp:hlinkClr xmlns="" xmlns:ahyp="http://schemas.microsoft.com/office/drawing/2018/hyperlinkcolor" val="tx"/>
                    </a:ext>
                  </a:extLst>
                </a:hlinkClick>
              </a:rPr>
              <a:t> Demo</a:t>
            </a:r>
            <a:endParaRPr lang="en-US" dirty="0">
              <a:solidFill>
                <a:srgbClr val="E43794"/>
              </a:solidFill>
            </a:endParaRPr>
          </a:p>
          <a:p>
            <a:r>
              <a:rPr lang="en-US" dirty="0"/>
              <a:t> </a:t>
            </a:r>
          </a:p>
          <a:p>
            <a:r>
              <a:rPr lang="en-US" dirty="0" smtClean="0">
                <a:solidFill>
                  <a:srgbClr val="E43794"/>
                </a:solidFill>
                <a:hlinkClick r:id="rId3">
                  <a:extLst>
                    <a:ext uri="{A12FA001-AC4F-418D-AE19-62706E023703}">
                      <ahyp:hlinkClr xmlns="" xmlns:ahyp="http://schemas.microsoft.com/office/drawing/2018/hyperlinkcolor" val="tx"/>
                    </a:ext>
                  </a:extLst>
                </a:hlinkClick>
              </a:rPr>
              <a:t>Google Play</a:t>
            </a:r>
            <a:r>
              <a:rPr lang="tr-TR" dirty="0" smtClean="0">
                <a:solidFill>
                  <a:srgbClr val="E43794"/>
                </a:solidFill>
                <a:hlinkClick r:id="rId3">
                  <a:extLst>
                    <a:ext uri="{A12FA001-AC4F-418D-AE19-62706E023703}">
                      <ahyp:hlinkClr xmlns="" xmlns:ahyp="http://schemas.microsoft.com/office/drawing/2018/hyperlinkcolor" val="tx"/>
                    </a:ext>
                  </a:extLst>
                </a:hlinkClick>
              </a:rPr>
              <a:t>’den</a:t>
            </a:r>
            <a:r>
              <a:rPr lang="en-US" dirty="0" smtClean="0">
                <a:solidFill>
                  <a:srgbClr val="E43794"/>
                </a:solidFill>
                <a:hlinkClick r:id="rId3">
                  <a:extLst>
                    <a:ext uri="{A12FA001-AC4F-418D-AE19-62706E023703}">
                      <ahyp:hlinkClr xmlns="" xmlns:ahyp="http://schemas.microsoft.com/office/drawing/2018/hyperlinkcolor" val="tx"/>
                    </a:ext>
                  </a:extLst>
                </a:hlinkClick>
              </a:rPr>
              <a:t> </a:t>
            </a:r>
            <a:r>
              <a:rPr lang="en-US" dirty="0" err="1"/>
              <a:t>Storytracks</a:t>
            </a:r>
            <a:r>
              <a:rPr lang="en-US" dirty="0"/>
              <a:t> </a:t>
            </a:r>
            <a:r>
              <a:rPr lang="tr-TR" dirty="0" smtClean="0"/>
              <a:t>İndir</a:t>
            </a:r>
          </a:p>
          <a:p>
            <a:r>
              <a:rPr lang="en-US" dirty="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Apple App </a:t>
            </a:r>
            <a:r>
              <a:rPr lang="en-US" dirty="0" smtClean="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Store</a:t>
            </a:r>
            <a:r>
              <a:rPr lang="tr-TR" dirty="0" smtClean="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’dan </a:t>
            </a:r>
            <a:r>
              <a:rPr lang="tr-TR" dirty="0" err="1" smtClean="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StoryTracks</a:t>
            </a:r>
            <a:r>
              <a:rPr lang="tr-TR" dirty="0" smtClean="0">
                <a:solidFill>
                  <a:srgbClr val="E43794"/>
                </a:solidFill>
                <a:hlinkClick r:id="rId4">
                  <a:extLst>
                    <a:ext uri="{A12FA001-AC4F-418D-AE19-62706E023703}">
                      <ahyp:hlinkClr xmlns:ahyp="http://schemas.microsoft.com/office/drawing/2018/hyperlinkcolor" xmlns="" xmlns:lc="http://schemas.openxmlformats.org/drawingml/2006/lockedCanvas" val="tx"/>
                    </a:ext>
                  </a:extLst>
                </a:hlinkClick>
              </a:rPr>
              <a:t> İndir</a:t>
            </a:r>
            <a:endParaRPr lang="en-US" dirty="0">
              <a:solidFill>
                <a:srgbClr val="E43794"/>
              </a:solidFill>
            </a:endParaRP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pic>
        <p:nvPicPr>
          <p:cNvPr id="9" name="Picture Placeholder 8">
            <a:extLst>
              <a:ext uri="{FF2B5EF4-FFF2-40B4-BE49-F238E27FC236}">
                <a16:creationId xmlns="" xmlns:a16="http://schemas.microsoft.com/office/drawing/2014/main" id="{5C8CFCC1-2731-219A-7B57-7299DD4CA19A}"/>
              </a:ext>
            </a:extLst>
          </p:cNvPr>
          <p:cNvPicPr>
            <a:picLocks noGrp="1" noChangeAspect="1"/>
          </p:cNvPicPr>
          <p:nvPr>
            <p:ph type="pic" sz="quarter" idx="25"/>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08455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s-ES" cap="all" dirty="0" smtClean="0"/>
              <a:t>Kuula’yı </a:t>
            </a:r>
            <a:r>
              <a:rPr lang="es-ES" cap="all" dirty="0"/>
              <a:t>Harika Bir Dijital Miras Aracı Yapan Nedir? </a:t>
            </a:r>
            <a:r>
              <a:rPr lang="en-US" cap="all" dirty="0" smtClean="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Kuula</a:t>
            </a:r>
            <a:endParaRPr lang="en-US" dirty="0"/>
          </a:p>
          <a:p>
            <a:r>
              <a:rPr lang="en-US" dirty="0"/>
              <a:t> </a:t>
            </a:r>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32935" cy="405707"/>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26661" y="6159962"/>
            <a:ext cx="2046922" cy="735460"/>
          </a:xfrm>
        </p:spPr>
        <p:txBody>
          <a:bodyPr/>
          <a:lstStyle/>
          <a:p>
            <a:r>
              <a:rPr lang="en-US" cap="all" dirty="0" err="1" smtClean="0"/>
              <a:t>Kuula’yı</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 </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04</a:t>
            </a:r>
          </a:p>
          <a:p>
            <a:endParaRPr lang="en-US" dirty="0"/>
          </a:p>
        </p:txBody>
      </p:sp>
      <p:sp>
        <p:nvSpPr>
          <p:cNvPr id="10" name="Text Placeholder 9">
            <a:extLst>
              <a:ext uri="{FF2B5EF4-FFF2-40B4-BE49-F238E27FC236}">
                <a16:creationId xmlns="" xmlns:a16="http://schemas.microsoft.com/office/drawing/2014/main" id="{E318F81B-6AD0-B741-2698-9B63A96632DA}"/>
              </a:ext>
            </a:extLst>
          </p:cNvPr>
          <p:cNvSpPr>
            <a:spLocks noGrp="1"/>
          </p:cNvSpPr>
          <p:nvPr>
            <p:ph type="body" sz="quarter" idx="24"/>
          </p:nvPr>
        </p:nvSpPr>
        <p:spPr/>
        <p:txBody>
          <a:bodyPr/>
          <a:lstStyle/>
          <a:p>
            <a:r>
              <a:rPr lang="en-US" b="1" dirty="0" err="1" smtClean="0"/>
              <a:t>Kuula</a:t>
            </a:r>
            <a:r>
              <a:rPr lang="en-US" dirty="0" smtClean="0"/>
              <a:t>, </a:t>
            </a:r>
            <a:r>
              <a:rPr lang="en-US" dirty="0" err="1"/>
              <a:t>profesyonel</a:t>
            </a:r>
            <a:r>
              <a:rPr lang="en-US" dirty="0"/>
              <a:t> </a:t>
            </a:r>
            <a:r>
              <a:rPr lang="en-US" dirty="0" err="1"/>
              <a:t>düzeyde</a:t>
            </a:r>
            <a:r>
              <a:rPr lang="en-US" dirty="0"/>
              <a:t> </a:t>
            </a:r>
            <a:r>
              <a:rPr lang="en-US" dirty="0" err="1"/>
              <a:t>araçlara</a:t>
            </a:r>
            <a:r>
              <a:rPr lang="en-US" dirty="0"/>
              <a:t> </a:t>
            </a:r>
            <a:r>
              <a:rPr lang="en-US" dirty="0" err="1"/>
              <a:t>sahip</a:t>
            </a:r>
            <a:r>
              <a:rPr lang="en-US" dirty="0"/>
              <a:t> </a:t>
            </a:r>
            <a:r>
              <a:rPr lang="en-US" dirty="0" err="1"/>
              <a:t>yeni</a:t>
            </a:r>
            <a:r>
              <a:rPr lang="en-US" dirty="0"/>
              <a:t> </a:t>
            </a:r>
            <a:r>
              <a:rPr lang="en-US" dirty="0" err="1"/>
              <a:t>başlayanlar</a:t>
            </a:r>
            <a:r>
              <a:rPr lang="en-US" dirty="0"/>
              <a:t> </a:t>
            </a:r>
            <a:r>
              <a:rPr lang="en-US" dirty="0" err="1"/>
              <a:t>için</a:t>
            </a:r>
            <a:r>
              <a:rPr lang="en-US" dirty="0"/>
              <a:t> 360 ° </a:t>
            </a:r>
            <a:r>
              <a:rPr lang="en-US" dirty="0" err="1"/>
              <a:t>Sanal</a:t>
            </a:r>
            <a:r>
              <a:rPr lang="en-US" dirty="0"/>
              <a:t> </a:t>
            </a:r>
            <a:r>
              <a:rPr lang="en-US" dirty="0" err="1"/>
              <a:t>Tur</a:t>
            </a:r>
            <a:r>
              <a:rPr lang="en-US" dirty="0"/>
              <a:t> </a:t>
            </a:r>
            <a:r>
              <a:rPr lang="en-US" dirty="0" err="1"/>
              <a:t>oluşturucu</a:t>
            </a:r>
            <a:r>
              <a:rPr lang="en-US" dirty="0"/>
              <a:t> </a:t>
            </a:r>
            <a:r>
              <a:rPr lang="en-US" dirty="0" err="1"/>
              <a:t>ve</a:t>
            </a:r>
            <a:r>
              <a:rPr lang="en-US" dirty="0"/>
              <a:t> </a:t>
            </a:r>
            <a:r>
              <a:rPr lang="en-US" dirty="0" err="1"/>
              <a:t>platformdur</a:t>
            </a:r>
            <a:r>
              <a:rPr lang="en-US" dirty="0"/>
              <a:t>.</a:t>
            </a:r>
            <a:endParaRPr lang="en-US" dirty="0"/>
          </a:p>
          <a:p>
            <a:endParaRPr lang="en-US" dirty="0"/>
          </a:p>
          <a:p>
            <a:endParaRPr lang="en-US" dirty="0"/>
          </a:p>
          <a:p>
            <a:endParaRPr lang="en-US" dirty="0"/>
          </a:p>
        </p:txBody>
      </p:sp>
      <p:sp>
        <p:nvSpPr>
          <p:cNvPr id="12" name="Text Placeholder 11">
            <a:extLst>
              <a:ext uri="{FF2B5EF4-FFF2-40B4-BE49-F238E27FC236}">
                <a16:creationId xmlns=""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1"/>
          <a:lstStyle/>
          <a:p>
            <a:r>
              <a:rPr lang="en-US" dirty="0" err="1" smtClean="0"/>
              <a:t>Kültürel</a:t>
            </a:r>
            <a:r>
              <a:rPr lang="en-US" dirty="0" smtClean="0"/>
              <a:t> </a:t>
            </a:r>
            <a:r>
              <a:rPr lang="en-US" dirty="0" err="1"/>
              <a:t>mirasınız</a:t>
            </a:r>
            <a:r>
              <a:rPr lang="en-US" dirty="0"/>
              <a:t> </a:t>
            </a:r>
            <a:r>
              <a:rPr lang="en-US" dirty="0" err="1"/>
              <a:t>veya</a:t>
            </a:r>
            <a:r>
              <a:rPr lang="en-US" dirty="0"/>
              <a:t> </a:t>
            </a:r>
            <a:r>
              <a:rPr lang="en-US" dirty="0" err="1"/>
              <a:t>işiniz</a:t>
            </a:r>
            <a:r>
              <a:rPr lang="en-US" dirty="0"/>
              <a:t> </a:t>
            </a:r>
            <a:r>
              <a:rPr lang="en-US" dirty="0" err="1"/>
              <a:t>için</a:t>
            </a:r>
            <a:r>
              <a:rPr lang="en-US" dirty="0"/>
              <a:t> </a:t>
            </a:r>
            <a:r>
              <a:rPr lang="en-US" dirty="0" err="1"/>
              <a:t>dik</a:t>
            </a:r>
            <a:r>
              <a:rPr lang="en-US" dirty="0"/>
              <a:t> </a:t>
            </a:r>
            <a:r>
              <a:rPr lang="en-US" dirty="0" err="1"/>
              <a:t>bir</a:t>
            </a:r>
            <a:r>
              <a:rPr lang="en-US" dirty="0"/>
              <a:t> </a:t>
            </a:r>
            <a:r>
              <a:rPr lang="en-US" dirty="0" err="1"/>
              <a:t>öğrenme</a:t>
            </a:r>
            <a:r>
              <a:rPr lang="en-US" dirty="0"/>
              <a:t> </a:t>
            </a:r>
            <a:r>
              <a:rPr lang="en-US" dirty="0" err="1"/>
              <a:t>eğrisi</a:t>
            </a:r>
            <a:r>
              <a:rPr lang="en-US" dirty="0"/>
              <a:t> </a:t>
            </a:r>
            <a:r>
              <a:rPr lang="en-US" dirty="0" err="1"/>
              <a:t>olmadan</a:t>
            </a:r>
            <a:r>
              <a:rPr lang="en-US" dirty="0"/>
              <a:t> </a:t>
            </a:r>
            <a:r>
              <a:rPr lang="en-US" dirty="0" err="1"/>
              <a:t>profesyonel</a:t>
            </a:r>
            <a:r>
              <a:rPr lang="en-US" dirty="0"/>
              <a:t> </a:t>
            </a:r>
            <a:r>
              <a:rPr lang="en-US" dirty="0" err="1"/>
              <a:t>görünümlü</a:t>
            </a:r>
            <a:r>
              <a:rPr lang="en-US" dirty="0"/>
              <a:t> </a:t>
            </a:r>
            <a:r>
              <a:rPr lang="en-US" dirty="0" err="1"/>
              <a:t>bir</a:t>
            </a:r>
            <a:r>
              <a:rPr lang="en-US" dirty="0"/>
              <a:t> </a:t>
            </a:r>
            <a:r>
              <a:rPr lang="en-US" dirty="0" err="1"/>
              <a:t>sanal</a:t>
            </a:r>
            <a:r>
              <a:rPr lang="en-US" dirty="0"/>
              <a:t> </a:t>
            </a:r>
            <a:r>
              <a:rPr lang="en-US" dirty="0" err="1"/>
              <a:t>tur</a:t>
            </a:r>
            <a:r>
              <a:rPr lang="en-US" dirty="0"/>
              <a:t> </a:t>
            </a:r>
            <a:r>
              <a:rPr lang="en-US" dirty="0" err="1"/>
              <a:t>oluşturun</a:t>
            </a:r>
            <a:r>
              <a:rPr lang="en-US" dirty="0"/>
              <a:t>, </a:t>
            </a:r>
            <a:r>
              <a:rPr lang="en-US" dirty="0" err="1"/>
              <a:t>Kuula</a:t>
            </a:r>
            <a:r>
              <a:rPr lang="en-US" dirty="0"/>
              <a:t> </a:t>
            </a:r>
            <a:r>
              <a:rPr lang="en-US" dirty="0" err="1"/>
              <a:t>birkaç</a:t>
            </a:r>
            <a:r>
              <a:rPr lang="en-US" dirty="0"/>
              <a:t> </a:t>
            </a:r>
            <a:r>
              <a:rPr lang="en-US" dirty="0" err="1"/>
              <a:t>saat</a:t>
            </a:r>
            <a:r>
              <a:rPr lang="en-US" dirty="0"/>
              <a:t> </a:t>
            </a:r>
            <a:r>
              <a:rPr lang="en-US" dirty="0" err="1"/>
              <a:t>içinde</a:t>
            </a:r>
            <a:r>
              <a:rPr lang="en-US" dirty="0"/>
              <a:t> </a:t>
            </a:r>
            <a:r>
              <a:rPr lang="en-US" dirty="0" err="1"/>
              <a:t>alınabilir</a:t>
            </a:r>
            <a:r>
              <a:rPr lang="en-US" dirty="0"/>
              <a:t>.  </a:t>
            </a:r>
            <a:endParaRPr lang="en-US" dirty="0"/>
          </a:p>
          <a:p>
            <a:endParaRPr lang="en-US" dirty="0"/>
          </a:p>
          <a:p>
            <a:r>
              <a:rPr lang="en-US" dirty="0" err="1" smtClean="0"/>
              <a:t>Kuula</a:t>
            </a:r>
            <a:r>
              <a:rPr lang="en-US" dirty="0" smtClean="0"/>
              <a:t> </a:t>
            </a:r>
            <a:r>
              <a:rPr lang="en-US" dirty="0" err="1"/>
              <a:t>çok</a:t>
            </a:r>
            <a:r>
              <a:rPr lang="en-US" dirty="0"/>
              <a:t> </a:t>
            </a:r>
            <a:r>
              <a:rPr lang="en-US" dirty="0" err="1"/>
              <a:t>görsel</a:t>
            </a:r>
            <a:r>
              <a:rPr lang="en-US" dirty="0"/>
              <a:t> </a:t>
            </a:r>
            <a:r>
              <a:rPr lang="en-US" dirty="0" err="1"/>
              <a:t>bir</a:t>
            </a:r>
            <a:r>
              <a:rPr lang="en-US" dirty="0"/>
              <a:t> </a:t>
            </a:r>
            <a:r>
              <a:rPr lang="en-US" dirty="0" err="1"/>
              <a:t>araçtır</a:t>
            </a:r>
            <a:r>
              <a:rPr lang="en-US" dirty="0"/>
              <a:t>. </a:t>
            </a:r>
            <a:r>
              <a:rPr lang="en-US" dirty="0" err="1"/>
              <a:t>Herhangi</a:t>
            </a:r>
            <a:r>
              <a:rPr lang="en-US" dirty="0"/>
              <a:t> </a:t>
            </a:r>
            <a:r>
              <a:rPr lang="en-US" dirty="0" err="1"/>
              <a:t>bir</a:t>
            </a:r>
            <a:r>
              <a:rPr lang="en-US" dirty="0"/>
              <a:t> 360° </a:t>
            </a:r>
            <a:r>
              <a:rPr lang="en-US" dirty="0" err="1"/>
              <a:t>tüketici</a:t>
            </a:r>
            <a:r>
              <a:rPr lang="en-US" dirty="0"/>
              <a:t> </a:t>
            </a:r>
            <a:r>
              <a:rPr lang="en-US" dirty="0" err="1"/>
              <a:t>kamerası</a:t>
            </a:r>
            <a:r>
              <a:rPr lang="en-US" dirty="0"/>
              <a:t> </a:t>
            </a:r>
            <a:r>
              <a:rPr lang="en-US" dirty="0" err="1"/>
              <a:t>veya</a:t>
            </a:r>
            <a:r>
              <a:rPr lang="en-US" dirty="0"/>
              <a:t> </a:t>
            </a:r>
            <a:r>
              <a:rPr lang="en-US" dirty="0" err="1"/>
              <a:t>profesyonel</a:t>
            </a:r>
            <a:r>
              <a:rPr lang="en-US" dirty="0"/>
              <a:t> </a:t>
            </a:r>
            <a:r>
              <a:rPr lang="en-US" dirty="0" err="1"/>
              <a:t>ekipmanla</a:t>
            </a:r>
            <a:r>
              <a:rPr lang="en-US" dirty="0"/>
              <a:t> </a:t>
            </a:r>
            <a:r>
              <a:rPr lang="en-US" dirty="0" err="1"/>
              <a:t>çekilmiş</a:t>
            </a:r>
            <a:r>
              <a:rPr lang="en-US" dirty="0"/>
              <a:t> </a:t>
            </a:r>
            <a:r>
              <a:rPr lang="en-US" dirty="0" err="1"/>
              <a:t>panoramik</a:t>
            </a:r>
            <a:r>
              <a:rPr lang="en-US" dirty="0"/>
              <a:t> </a:t>
            </a:r>
            <a:r>
              <a:rPr lang="en-US" dirty="0" err="1"/>
              <a:t>görüntüleri</a:t>
            </a:r>
            <a:r>
              <a:rPr lang="en-US" dirty="0"/>
              <a:t> </a:t>
            </a:r>
            <a:r>
              <a:rPr lang="en-US" dirty="0" err="1"/>
              <a:t>kullanarak</a:t>
            </a:r>
            <a:r>
              <a:rPr lang="en-US" dirty="0"/>
              <a:t>, </a:t>
            </a:r>
            <a:r>
              <a:rPr lang="en-US" dirty="0" err="1"/>
              <a:t>ortam</a:t>
            </a:r>
            <a:r>
              <a:rPr lang="en-US" dirty="0"/>
              <a:t> </a:t>
            </a:r>
            <a:r>
              <a:rPr lang="en-US" dirty="0" err="1"/>
              <a:t>açısından</a:t>
            </a:r>
            <a:r>
              <a:rPr lang="en-US" dirty="0"/>
              <a:t> </a:t>
            </a:r>
            <a:r>
              <a:rPr lang="en-US" dirty="0" err="1"/>
              <a:t>zenginleştirilmiş</a:t>
            </a:r>
            <a:r>
              <a:rPr lang="en-US" dirty="0"/>
              <a:t>, </a:t>
            </a:r>
            <a:r>
              <a:rPr lang="en-US" dirty="0" err="1"/>
              <a:t>sürükleyici</a:t>
            </a:r>
            <a:r>
              <a:rPr lang="en-US" dirty="0"/>
              <a:t> </a:t>
            </a:r>
            <a:r>
              <a:rPr lang="en-US" dirty="0" err="1"/>
              <a:t>Sanal</a:t>
            </a:r>
            <a:r>
              <a:rPr lang="en-US" dirty="0"/>
              <a:t> </a:t>
            </a:r>
            <a:r>
              <a:rPr lang="en-US" dirty="0" err="1"/>
              <a:t>Gerçeklik</a:t>
            </a:r>
            <a:r>
              <a:rPr lang="en-US" dirty="0"/>
              <a:t> </a:t>
            </a:r>
            <a:r>
              <a:rPr lang="en-US" dirty="0" err="1"/>
              <a:t>deneyimleri</a:t>
            </a:r>
            <a:r>
              <a:rPr lang="en-US" dirty="0"/>
              <a:t> </a:t>
            </a:r>
            <a:r>
              <a:rPr lang="en-US" dirty="0" err="1"/>
              <a:t>oluşturabilirsiniz</a:t>
            </a:r>
            <a:r>
              <a:rPr lang="en-US" dirty="0"/>
              <a:t>. </a:t>
            </a:r>
            <a:r>
              <a:rPr lang="en-US" dirty="0" err="1"/>
              <a:t>Kullanıcılar</a:t>
            </a:r>
            <a:r>
              <a:rPr lang="en-US" dirty="0"/>
              <a:t>, </a:t>
            </a:r>
            <a:r>
              <a:rPr lang="en-US" dirty="0" err="1"/>
              <a:t>akıllı</a:t>
            </a:r>
            <a:r>
              <a:rPr lang="en-US" dirty="0"/>
              <a:t> </a:t>
            </a:r>
            <a:r>
              <a:rPr lang="en-US" dirty="0" err="1"/>
              <a:t>telefonlarını</a:t>
            </a:r>
            <a:r>
              <a:rPr lang="en-US" dirty="0"/>
              <a:t>, </a:t>
            </a:r>
            <a:r>
              <a:rPr lang="en-US" dirty="0" err="1"/>
              <a:t>dizüstü</a:t>
            </a:r>
            <a:r>
              <a:rPr lang="en-US" dirty="0"/>
              <a:t> </a:t>
            </a:r>
            <a:r>
              <a:rPr lang="en-US" dirty="0" err="1"/>
              <a:t>bilgisayarlarını</a:t>
            </a:r>
            <a:r>
              <a:rPr lang="en-US" dirty="0"/>
              <a:t> </a:t>
            </a:r>
            <a:r>
              <a:rPr lang="en-US" dirty="0" err="1"/>
              <a:t>veya</a:t>
            </a:r>
            <a:r>
              <a:rPr lang="en-US" dirty="0"/>
              <a:t> </a:t>
            </a:r>
            <a:r>
              <a:rPr lang="en-US" dirty="0" err="1"/>
              <a:t>çeşitli</a:t>
            </a:r>
            <a:r>
              <a:rPr lang="en-US" dirty="0"/>
              <a:t> VR </a:t>
            </a:r>
            <a:r>
              <a:rPr lang="en-US" dirty="0" err="1"/>
              <a:t>kulaklıklarını</a:t>
            </a:r>
            <a:r>
              <a:rPr lang="en-US" dirty="0"/>
              <a:t> </a:t>
            </a:r>
            <a:r>
              <a:rPr lang="en-US" dirty="0" err="1"/>
              <a:t>kullanarak</a:t>
            </a:r>
            <a:r>
              <a:rPr lang="en-US" dirty="0"/>
              <a:t> </a:t>
            </a:r>
            <a:r>
              <a:rPr lang="en-US" dirty="0" err="1"/>
              <a:t>turları</a:t>
            </a:r>
            <a:r>
              <a:rPr lang="en-US" dirty="0"/>
              <a:t> </a:t>
            </a:r>
            <a:r>
              <a:rPr lang="en-US" dirty="0" err="1"/>
              <a:t>keşfedebilir</a:t>
            </a:r>
            <a:r>
              <a:rPr lang="en-US" dirty="0"/>
              <a:t>. </a:t>
            </a:r>
            <a:r>
              <a:rPr lang="en-US" dirty="0" err="1"/>
              <a:t>Turunuzu</a:t>
            </a:r>
            <a:r>
              <a:rPr lang="en-US" dirty="0"/>
              <a:t> </a:t>
            </a:r>
            <a:r>
              <a:rPr lang="en-US" dirty="0" err="1"/>
              <a:t>bir</a:t>
            </a:r>
            <a:r>
              <a:rPr lang="en-US" dirty="0"/>
              <a:t> web </a:t>
            </a:r>
            <a:r>
              <a:rPr lang="en-US" dirty="0" err="1"/>
              <a:t>sitesine</a:t>
            </a:r>
            <a:r>
              <a:rPr lang="en-US" dirty="0"/>
              <a:t> </a:t>
            </a:r>
            <a:r>
              <a:rPr lang="en-US" dirty="0" err="1"/>
              <a:t>veya</a:t>
            </a:r>
            <a:r>
              <a:rPr lang="en-US" dirty="0"/>
              <a:t> </a:t>
            </a:r>
            <a:r>
              <a:rPr lang="en-US" dirty="0" err="1"/>
              <a:t>müşterilerinize</a:t>
            </a:r>
            <a:r>
              <a:rPr lang="en-US" dirty="0"/>
              <a:t> e-</a:t>
            </a:r>
            <a:r>
              <a:rPr lang="en-US" dirty="0" err="1"/>
              <a:t>posta</a:t>
            </a:r>
            <a:r>
              <a:rPr lang="en-US" dirty="0"/>
              <a:t> </a:t>
            </a:r>
            <a:r>
              <a:rPr lang="en-US" dirty="0" err="1"/>
              <a:t>bağlantılarına</a:t>
            </a:r>
            <a:r>
              <a:rPr lang="en-US" dirty="0"/>
              <a:t> </a:t>
            </a:r>
            <a:r>
              <a:rPr lang="en-US" dirty="0" err="1"/>
              <a:t>yerleştirebilirsiniz</a:t>
            </a:r>
            <a:r>
              <a:rPr lang="en-US" dirty="0"/>
              <a:t>.</a:t>
            </a:r>
            <a:endParaRPr lang="en-US" dirty="0"/>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3996521" y="6303278"/>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573298" y="6798318"/>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 xmlns:a16="http://schemas.microsoft.com/office/drawing/2014/main" id="{97924FC6-9304-74E1-38E1-7E3D49D14412}"/>
              </a:ext>
            </a:extLst>
          </p:cNvPr>
          <p:cNvSpPr>
            <a:spLocks noGrp="1"/>
          </p:cNvSpPr>
          <p:nvPr>
            <p:ph type="body" sz="quarter" idx="28"/>
          </p:nvPr>
        </p:nvSpPr>
        <p:spPr>
          <a:xfrm>
            <a:off x="4311498" y="7067986"/>
            <a:ext cx="2784501" cy="3953631"/>
          </a:xfrm>
        </p:spPr>
        <p:txBody>
          <a:bodyPr/>
          <a:lstStyle/>
          <a:p>
            <a:r>
              <a:rPr lang="en-US" dirty="0" err="1" smtClean="0"/>
              <a:t>Kuula</a:t>
            </a:r>
            <a:r>
              <a:rPr lang="en-US" dirty="0"/>
              <a:t>, </a:t>
            </a:r>
            <a:r>
              <a:rPr lang="en-US" dirty="0" err="1"/>
              <a:t>turunuzu</a:t>
            </a:r>
            <a:r>
              <a:rPr lang="en-US" dirty="0"/>
              <a:t> </a:t>
            </a:r>
            <a:r>
              <a:rPr lang="en-US" dirty="0" err="1"/>
              <a:t>öğrenmek</a:t>
            </a:r>
            <a:r>
              <a:rPr lang="en-US" dirty="0"/>
              <a:t>, </a:t>
            </a:r>
            <a:r>
              <a:rPr lang="en-US" dirty="0" err="1"/>
              <a:t>geliştirmek</a:t>
            </a:r>
            <a:r>
              <a:rPr lang="en-US" dirty="0"/>
              <a:t> </a:t>
            </a:r>
            <a:r>
              <a:rPr lang="en-US" dirty="0" err="1"/>
              <a:t>ve</a:t>
            </a:r>
            <a:r>
              <a:rPr lang="en-US" dirty="0"/>
              <a:t> </a:t>
            </a:r>
            <a:r>
              <a:rPr lang="en-US" dirty="0" err="1"/>
              <a:t>sınırlı</a:t>
            </a:r>
            <a:r>
              <a:rPr lang="en-US" dirty="0"/>
              <a:t> </a:t>
            </a:r>
            <a:r>
              <a:rPr lang="en-US" dirty="0" err="1"/>
              <a:t>sayıda</a:t>
            </a:r>
            <a:r>
              <a:rPr lang="en-US" dirty="0"/>
              <a:t> </a:t>
            </a:r>
            <a:r>
              <a:rPr lang="en-US" dirty="0" err="1"/>
              <a:t>kişiyle</a:t>
            </a:r>
            <a:r>
              <a:rPr lang="en-US" dirty="0"/>
              <a:t> </a:t>
            </a:r>
            <a:r>
              <a:rPr lang="en-US" dirty="0" err="1"/>
              <a:t>paylaşmak</a:t>
            </a:r>
            <a:r>
              <a:rPr lang="en-US" dirty="0"/>
              <a:t> </a:t>
            </a:r>
            <a:r>
              <a:rPr lang="en-US" dirty="0" err="1"/>
              <a:t>için</a:t>
            </a:r>
            <a:r>
              <a:rPr lang="en-US" dirty="0"/>
              <a:t> </a:t>
            </a:r>
            <a:r>
              <a:rPr lang="en-US" dirty="0" err="1"/>
              <a:t>kullanabileceğiniz</a:t>
            </a:r>
            <a:r>
              <a:rPr lang="en-US" dirty="0"/>
              <a:t> </a:t>
            </a:r>
            <a:r>
              <a:rPr lang="en-US" dirty="0" err="1"/>
              <a:t>ücretsiz</a:t>
            </a:r>
            <a:r>
              <a:rPr lang="en-US" dirty="0"/>
              <a:t> </a:t>
            </a:r>
            <a:r>
              <a:rPr lang="en-US" dirty="0" err="1"/>
              <a:t>bir</a:t>
            </a:r>
            <a:r>
              <a:rPr lang="en-US" dirty="0"/>
              <a:t> </a:t>
            </a:r>
            <a:r>
              <a:rPr lang="en-US" dirty="0" err="1"/>
              <a:t>hesap</a:t>
            </a:r>
            <a:r>
              <a:rPr lang="en-US" dirty="0"/>
              <a:t> </a:t>
            </a:r>
            <a:r>
              <a:rPr lang="en-US" dirty="0" err="1"/>
              <a:t>seçeneğine</a:t>
            </a:r>
            <a:r>
              <a:rPr lang="en-US" dirty="0"/>
              <a:t> </a:t>
            </a:r>
            <a:r>
              <a:rPr lang="en-US" dirty="0" err="1"/>
              <a:t>sahiptir</a:t>
            </a:r>
            <a:r>
              <a:rPr lang="en-US" dirty="0"/>
              <a:t>. Size </a:t>
            </a:r>
            <a:r>
              <a:rPr lang="en-US" dirty="0" err="1"/>
              <a:t>uygun</a:t>
            </a:r>
            <a:r>
              <a:rPr lang="en-US" dirty="0"/>
              <a:t> </a:t>
            </a:r>
            <a:r>
              <a:rPr lang="en-US" dirty="0" err="1"/>
              <a:t>olduğuna</a:t>
            </a:r>
            <a:r>
              <a:rPr lang="en-US" dirty="0"/>
              <a:t> </a:t>
            </a:r>
            <a:r>
              <a:rPr lang="en-US" dirty="0" err="1"/>
              <a:t>karar</a:t>
            </a:r>
            <a:r>
              <a:rPr lang="en-US" dirty="0"/>
              <a:t> </a:t>
            </a:r>
            <a:r>
              <a:rPr lang="en-US" dirty="0" err="1"/>
              <a:t>verirseniz</a:t>
            </a:r>
            <a:r>
              <a:rPr lang="en-US" dirty="0"/>
              <a:t>, </a:t>
            </a:r>
            <a:r>
              <a:rPr lang="en-US" dirty="0" err="1"/>
              <a:t>kullanıcılar</a:t>
            </a:r>
            <a:r>
              <a:rPr lang="en-US" dirty="0"/>
              <a:t> </a:t>
            </a:r>
            <a:r>
              <a:rPr lang="en-US" dirty="0" err="1"/>
              <a:t>için</a:t>
            </a:r>
            <a:r>
              <a:rPr lang="en-US" dirty="0"/>
              <a:t> </a:t>
            </a:r>
            <a:r>
              <a:rPr lang="en-US" dirty="0" err="1"/>
              <a:t>sınırsız</a:t>
            </a:r>
            <a:r>
              <a:rPr lang="en-US" dirty="0"/>
              <a:t>, </a:t>
            </a:r>
            <a:r>
              <a:rPr lang="en-US" dirty="0" err="1"/>
              <a:t>yüksek</a:t>
            </a:r>
            <a:r>
              <a:rPr lang="en-US" dirty="0"/>
              <a:t> </a:t>
            </a:r>
            <a:r>
              <a:rPr lang="en-US" dirty="0" err="1"/>
              <a:t>kaliteli</a:t>
            </a:r>
            <a:r>
              <a:rPr lang="en-US" dirty="0"/>
              <a:t> </a:t>
            </a:r>
            <a:r>
              <a:rPr lang="en-US" dirty="0" err="1"/>
              <a:t>erişime</a:t>
            </a:r>
            <a:r>
              <a:rPr lang="en-US" dirty="0"/>
              <a:t> </a:t>
            </a:r>
            <a:r>
              <a:rPr lang="en-US" dirty="0" err="1"/>
              <a:t>sahip</a:t>
            </a:r>
            <a:r>
              <a:rPr lang="en-US" dirty="0"/>
              <a:t> </a:t>
            </a:r>
            <a:r>
              <a:rPr lang="en-US" dirty="0" err="1"/>
              <a:t>profesyonel</a:t>
            </a:r>
            <a:r>
              <a:rPr lang="en-US" dirty="0"/>
              <a:t> </a:t>
            </a:r>
            <a:r>
              <a:rPr lang="en-US" dirty="0" err="1"/>
              <a:t>sürümün</a:t>
            </a:r>
            <a:r>
              <a:rPr lang="en-US" dirty="0"/>
              <a:t> </a:t>
            </a:r>
            <a:r>
              <a:rPr lang="en-US" dirty="0" err="1"/>
              <a:t>fiyatı</a:t>
            </a:r>
            <a:r>
              <a:rPr lang="en-US" dirty="0"/>
              <a:t> </a:t>
            </a:r>
            <a:r>
              <a:rPr lang="en-US" dirty="0" err="1"/>
              <a:t>aylık</a:t>
            </a:r>
            <a:r>
              <a:rPr lang="en-US" dirty="0"/>
              <a:t> 16 ABD </a:t>
            </a:r>
            <a:r>
              <a:rPr lang="en-US" dirty="0" err="1"/>
              <a:t>dolarıdır</a:t>
            </a:r>
            <a:r>
              <a:rPr lang="en-US" dirty="0"/>
              <a:t>.</a:t>
            </a:r>
            <a:endParaRPr lang="en-US" dirty="0"/>
          </a:p>
          <a:p>
            <a:r>
              <a:rPr lang="en-US" dirty="0"/>
              <a:t> </a:t>
            </a:r>
          </a:p>
          <a:p>
            <a:r>
              <a:rPr lang="en-US" dirty="0" err="1"/>
              <a:t>Sanal</a:t>
            </a:r>
            <a:r>
              <a:rPr lang="en-US" dirty="0"/>
              <a:t> </a:t>
            </a:r>
            <a:r>
              <a:rPr lang="en-US" dirty="0" err="1"/>
              <a:t>tur</a:t>
            </a:r>
            <a:r>
              <a:rPr lang="en-US" dirty="0"/>
              <a:t> </a:t>
            </a:r>
            <a:r>
              <a:rPr lang="en-US" dirty="0" err="1"/>
              <a:t>oluşturma</a:t>
            </a:r>
            <a:r>
              <a:rPr lang="en-US" dirty="0"/>
              <a:t> </a:t>
            </a:r>
            <a:r>
              <a:rPr lang="en-US" dirty="0" err="1"/>
              <a:t>kılavuzu</a:t>
            </a:r>
            <a:r>
              <a:rPr lang="en-US" dirty="0"/>
              <a:t>: </a:t>
            </a:r>
            <a:r>
              <a:rPr lang="tr-TR" dirty="0" smtClean="0">
                <a:solidFill>
                  <a:srgbClr val="E43794"/>
                </a:solidFill>
                <a:hlinkClick r:id="rId3">
                  <a:extLst>
                    <a:ext uri="{A12FA001-AC4F-418D-AE19-62706E023703}">
                      <ahyp:hlinkClr xmlns="" xmlns:ahyp="http://schemas.microsoft.com/office/drawing/2018/hyperlinkcolor" val="tx"/>
                    </a:ext>
                  </a:extLst>
                </a:hlinkClick>
              </a:rPr>
              <a:t>Aşama</a:t>
            </a:r>
            <a:r>
              <a:rPr lang="en-US" dirty="0" smtClean="0">
                <a:solidFill>
                  <a:srgbClr val="E43794"/>
                </a:solidFill>
                <a:hlinkClick r:id="rId3">
                  <a:extLst>
                    <a:ext uri="{A12FA001-AC4F-418D-AE19-62706E023703}">
                      <ahyp:hlinkClr xmlns="" xmlns:ahyp="http://schemas.microsoft.com/office/drawing/2018/hyperlinkcolor" val="tx"/>
                    </a:ext>
                  </a:extLst>
                </a:hlinkClick>
              </a:rPr>
              <a:t> </a:t>
            </a:r>
            <a:r>
              <a:rPr lang="tr-TR" dirty="0" smtClean="0">
                <a:solidFill>
                  <a:srgbClr val="E43794"/>
                </a:solidFill>
                <a:hlinkClick r:id="rId3">
                  <a:extLst>
                    <a:ext uri="{A12FA001-AC4F-418D-AE19-62706E023703}">
                      <ahyp:hlinkClr xmlns="" xmlns:ahyp="http://schemas.microsoft.com/office/drawing/2018/hyperlinkcolor" val="tx"/>
                    </a:ext>
                  </a:extLst>
                </a:hlinkClick>
              </a:rPr>
              <a:t>aşama rehber</a:t>
            </a:r>
            <a:endParaRPr lang="en-US" dirty="0">
              <a:solidFill>
                <a:srgbClr val="E43794"/>
              </a:solidFill>
            </a:endParaRPr>
          </a:p>
          <a:p>
            <a:r>
              <a:rPr lang="en-US" dirty="0"/>
              <a:t> </a:t>
            </a:r>
          </a:p>
          <a:p>
            <a:r>
              <a:rPr lang="tr-TR" dirty="0" smtClean="0"/>
              <a:t>Tanıtım Videosu</a:t>
            </a:r>
            <a:r>
              <a:rPr lang="en-US" dirty="0" smtClean="0"/>
              <a:t> </a:t>
            </a:r>
            <a:r>
              <a:rPr lang="en-US" dirty="0" err="1" smtClean="0">
                <a:solidFill>
                  <a:srgbClr val="E43794"/>
                </a:solidFill>
                <a:hlinkClick r:id="rId4">
                  <a:extLst>
                    <a:ext uri="{A12FA001-AC4F-418D-AE19-62706E023703}">
                      <ahyp:hlinkClr xmlns="" xmlns:ahyp="http://schemas.microsoft.com/office/drawing/2018/hyperlinkcolor" val="tx"/>
                    </a:ext>
                  </a:extLst>
                </a:hlinkClick>
              </a:rPr>
              <a:t>Kuul</a:t>
            </a:r>
            <a:r>
              <a:rPr lang="tr-TR" dirty="0" smtClean="0">
                <a:solidFill>
                  <a:srgbClr val="E43794"/>
                </a:solidFill>
                <a:hlinkClick r:id="rId4">
                  <a:extLst>
                    <a:ext uri="{A12FA001-AC4F-418D-AE19-62706E023703}">
                      <ahyp:hlinkClr xmlns="" xmlns:ahyp="http://schemas.microsoft.com/office/drawing/2018/hyperlinkcolor" val="tx"/>
                    </a:ext>
                  </a:extLst>
                </a:hlinkClick>
              </a:rPr>
              <a:t>a Tanıtımı</a:t>
            </a:r>
            <a:endParaRPr lang="en-US" dirty="0">
              <a:solidFill>
                <a:srgbClr val="E43794"/>
              </a:solidFill>
            </a:endParaRPr>
          </a:p>
          <a:p>
            <a:r>
              <a:rPr lang="en-US" dirty="0">
                <a:solidFill>
                  <a:srgbClr val="E43794"/>
                </a:solidFill>
              </a:rPr>
              <a:t> </a:t>
            </a:r>
          </a:p>
          <a:p>
            <a:r>
              <a:rPr lang="tr-TR" dirty="0" smtClean="0"/>
              <a:t>Örnekler</a:t>
            </a:r>
            <a:r>
              <a:rPr lang="en-US" dirty="0" smtClean="0"/>
              <a:t>: </a:t>
            </a:r>
            <a:r>
              <a:rPr lang="en-US" dirty="0" err="1">
                <a:solidFill>
                  <a:srgbClr val="E43794"/>
                </a:solidFill>
                <a:hlinkClick r:id="rId5">
                  <a:extLst>
                    <a:ext uri="{A12FA001-AC4F-418D-AE19-62706E023703}">
                      <ahyp:hlinkClr xmlns="" xmlns:ahyp="http://schemas.microsoft.com/office/drawing/2018/hyperlinkcolor" val="tx"/>
                    </a:ext>
                  </a:extLst>
                </a:hlinkClick>
              </a:rPr>
              <a:t>Kuula</a:t>
            </a:r>
            <a:r>
              <a:rPr lang="en-US" dirty="0">
                <a:solidFill>
                  <a:srgbClr val="E43794"/>
                </a:solidFill>
                <a:hlinkClick r:id="rId5">
                  <a:extLst>
                    <a:ext uri="{A12FA001-AC4F-418D-AE19-62706E023703}">
                      <ahyp:hlinkClr xmlns="" xmlns:ahyp="http://schemas.microsoft.com/office/drawing/2018/hyperlinkcolor" val="tx"/>
                    </a:ext>
                  </a:extLst>
                </a:hlinkClick>
              </a:rPr>
              <a:t> </a:t>
            </a:r>
            <a:r>
              <a:rPr lang="en-US" dirty="0" smtClean="0">
                <a:solidFill>
                  <a:srgbClr val="E43794"/>
                </a:solidFill>
                <a:hlinkClick r:id="rId5">
                  <a:extLst>
                    <a:ext uri="{A12FA001-AC4F-418D-AE19-62706E023703}">
                      <ahyp:hlinkClr xmlns="" xmlns:ahyp="http://schemas.microsoft.com/office/drawing/2018/hyperlinkcolor" val="tx"/>
                    </a:ext>
                  </a:extLst>
                </a:hlinkClick>
              </a:rPr>
              <a:t>T</a:t>
            </a:r>
            <a:r>
              <a:rPr lang="tr-TR" dirty="0" smtClean="0">
                <a:solidFill>
                  <a:srgbClr val="E43794"/>
                </a:solidFill>
                <a:hlinkClick r:id="rId5">
                  <a:extLst>
                    <a:ext uri="{A12FA001-AC4F-418D-AE19-62706E023703}">
                      <ahyp:hlinkClr xmlns="" xmlns:ahyp="http://schemas.microsoft.com/office/drawing/2018/hyperlinkcolor" val="tx"/>
                    </a:ext>
                  </a:extLst>
                </a:hlinkClick>
              </a:rPr>
              <a:t>urları</a:t>
            </a:r>
            <a:endParaRPr lang="en-US" dirty="0">
              <a:solidFill>
                <a:srgbClr val="E43794"/>
              </a:solidFill>
            </a:endParaRPr>
          </a:p>
          <a:p>
            <a:endParaRPr lang="en-US" dirty="0"/>
          </a:p>
        </p:txBody>
      </p:sp>
      <p:pic>
        <p:nvPicPr>
          <p:cNvPr id="47" name="Picture Placeholder 46">
            <a:extLst>
              <a:ext uri="{FF2B5EF4-FFF2-40B4-BE49-F238E27FC236}">
                <a16:creationId xmlns="" xmlns:a16="http://schemas.microsoft.com/office/drawing/2014/main" id="{C86A5151-1529-EEAB-031D-3102E9D7DDF7}"/>
              </a:ext>
            </a:extLst>
          </p:cNvPr>
          <p:cNvPicPr>
            <a:picLocks noGrp="1" noChangeAspect="1"/>
          </p:cNvPicPr>
          <p:nvPr>
            <p:ph type="pic" sz="quarter" idx="25"/>
          </p:nvPr>
        </p:nvPicPr>
        <p:blipFill>
          <a:blip r:embed="rId6"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714168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err="1" smtClean="0"/>
              <a:t>Guri’yi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err="1"/>
              <a:t>Guri</a:t>
            </a:r>
            <a:r>
              <a:rPr lang="en-US" dirty="0"/>
              <a:t> VR</a:t>
            </a:r>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2110356" cy="405707"/>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934906"/>
            <a:ext cx="1853433" cy="735460"/>
          </a:xfrm>
        </p:spPr>
        <p:txBody>
          <a:bodyPr/>
          <a:lstStyle/>
          <a:p>
            <a:r>
              <a:rPr lang="en-US" cap="all" dirty="0" err="1" smtClean="0"/>
              <a:t>Guri</a:t>
            </a:r>
            <a:r>
              <a:rPr lang="en-US" cap="all" dirty="0" smtClean="0"/>
              <a:t> </a:t>
            </a:r>
            <a:r>
              <a:rPr lang="en-US" cap="all" dirty="0" err="1"/>
              <a:t>VR’yi</a:t>
            </a:r>
            <a:r>
              <a:rPr lang="en-US" cap="all" dirty="0"/>
              <a:t> </a:t>
            </a:r>
            <a:r>
              <a:rPr lang="en-US" cap="all" dirty="0" err="1"/>
              <a:t>Denemek</a:t>
            </a:r>
            <a:r>
              <a:rPr lang="en-US" cap="all" dirty="0"/>
              <a:t> </a:t>
            </a:r>
            <a:r>
              <a:rPr lang="en-US" cap="all" dirty="0" err="1"/>
              <a:t>İster</a:t>
            </a:r>
            <a:r>
              <a:rPr lang="en-US" cap="all" dirty="0"/>
              <a:t> </a:t>
            </a:r>
            <a:r>
              <a:rPr lang="en-US" cap="all" dirty="0" err="1"/>
              <a:t>misiniz</a:t>
            </a:r>
            <a:r>
              <a:rPr lang="en-US" cap="all" dirty="0"/>
              <a:t>? </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05</a:t>
            </a:r>
          </a:p>
          <a:p>
            <a:endParaRPr lang="en-US" dirty="0"/>
          </a:p>
        </p:txBody>
      </p:sp>
      <p:sp>
        <p:nvSpPr>
          <p:cNvPr id="12" name="Text Placeholder 11">
            <a:extLst>
              <a:ext uri="{FF2B5EF4-FFF2-40B4-BE49-F238E27FC236}">
                <a16:creationId xmlns="" xmlns:a16="http://schemas.microsoft.com/office/drawing/2014/main" id="{E488C80D-3B6E-B210-B7B1-827933506ABD}"/>
              </a:ext>
            </a:extLst>
          </p:cNvPr>
          <p:cNvSpPr>
            <a:spLocks noGrp="1"/>
          </p:cNvSpPr>
          <p:nvPr>
            <p:ph type="body" sz="quarter" idx="23"/>
          </p:nvPr>
        </p:nvSpPr>
        <p:spPr>
          <a:xfrm>
            <a:off x="1157426" y="4208280"/>
            <a:ext cx="5890479" cy="1179404"/>
          </a:xfrm>
        </p:spPr>
        <p:txBody>
          <a:bodyPr numCol="2"/>
          <a:lstStyle/>
          <a:p>
            <a:r>
              <a:rPr lang="en-US" dirty="0" err="1" smtClean="0"/>
              <a:t>Sanal</a:t>
            </a:r>
            <a:r>
              <a:rPr lang="en-US" dirty="0" smtClean="0"/>
              <a:t> </a:t>
            </a:r>
            <a:r>
              <a:rPr lang="en-US" dirty="0" err="1"/>
              <a:t>gerçeklik</a:t>
            </a:r>
            <a:r>
              <a:rPr lang="en-US" dirty="0"/>
              <a:t>, </a:t>
            </a:r>
            <a:r>
              <a:rPr lang="en-US" dirty="0" err="1"/>
              <a:t>kültürel</a:t>
            </a:r>
            <a:r>
              <a:rPr lang="en-US" dirty="0"/>
              <a:t> </a:t>
            </a:r>
            <a:r>
              <a:rPr lang="en-US" dirty="0" err="1"/>
              <a:t>mirasınızı</a:t>
            </a:r>
            <a:r>
              <a:rPr lang="en-US" dirty="0"/>
              <a:t> </a:t>
            </a:r>
            <a:r>
              <a:rPr lang="en-US" dirty="0" err="1"/>
              <a:t>gerçekten</a:t>
            </a:r>
            <a:r>
              <a:rPr lang="en-US" dirty="0"/>
              <a:t> </a:t>
            </a:r>
            <a:r>
              <a:rPr lang="en-US" dirty="0" err="1"/>
              <a:t>sürükleyici</a:t>
            </a:r>
            <a:r>
              <a:rPr lang="en-US" dirty="0"/>
              <a:t> </a:t>
            </a:r>
            <a:r>
              <a:rPr lang="en-US" dirty="0" err="1"/>
              <a:t>bir</a:t>
            </a:r>
            <a:r>
              <a:rPr lang="en-US" dirty="0"/>
              <a:t> </a:t>
            </a:r>
            <a:r>
              <a:rPr lang="en-US" dirty="0" err="1"/>
              <a:t>deneyim</a:t>
            </a:r>
            <a:r>
              <a:rPr lang="en-US" dirty="0"/>
              <a:t> </a:t>
            </a:r>
            <a:r>
              <a:rPr lang="en-US" dirty="0" err="1"/>
              <a:t>haline</a:t>
            </a:r>
            <a:r>
              <a:rPr lang="en-US" dirty="0"/>
              <a:t> </a:t>
            </a:r>
            <a:r>
              <a:rPr lang="en-US" dirty="0" err="1"/>
              <a:t>getirmenin</a:t>
            </a:r>
            <a:r>
              <a:rPr lang="en-US" dirty="0"/>
              <a:t> </a:t>
            </a:r>
            <a:r>
              <a:rPr lang="en-US" dirty="0" err="1"/>
              <a:t>harika</a:t>
            </a:r>
            <a:r>
              <a:rPr lang="en-US" dirty="0"/>
              <a:t> </a:t>
            </a:r>
            <a:r>
              <a:rPr lang="en-US" dirty="0" err="1"/>
              <a:t>bir</a:t>
            </a:r>
            <a:r>
              <a:rPr lang="en-US" dirty="0"/>
              <a:t> </a:t>
            </a:r>
            <a:r>
              <a:rPr lang="en-US" dirty="0" err="1"/>
              <a:t>yoludur</a:t>
            </a:r>
            <a:r>
              <a:rPr lang="en-US" dirty="0"/>
              <a:t>. AB </a:t>
            </a:r>
            <a:r>
              <a:rPr lang="en-US" dirty="0" err="1"/>
              <a:t>genelindeki</a:t>
            </a:r>
            <a:r>
              <a:rPr lang="en-US" dirty="0"/>
              <a:t> </a:t>
            </a:r>
            <a:r>
              <a:rPr lang="en-US" dirty="0" err="1"/>
              <a:t>büyük</a:t>
            </a:r>
            <a:r>
              <a:rPr lang="en-US" dirty="0"/>
              <a:t> </a:t>
            </a:r>
            <a:r>
              <a:rPr lang="en-US" dirty="0" err="1"/>
              <a:t>miras</a:t>
            </a:r>
            <a:r>
              <a:rPr lang="en-US" dirty="0"/>
              <a:t> </a:t>
            </a:r>
            <a:r>
              <a:rPr lang="en-US" dirty="0" err="1"/>
              <a:t>alanlarının</a:t>
            </a:r>
            <a:r>
              <a:rPr lang="en-US" dirty="0"/>
              <a:t> </a:t>
            </a:r>
            <a:r>
              <a:rPr lang="en-US" dirty="0" err="1"/>
              <a:t>çoğu</a:t>
            </a:r>
            <a:r>
              <a:rPr lang="en-US" dirty="0"/>
              <a:t>, </a:t>
            </a:r>
            <a:r>
              <a:rPr lang="en-US" dirty="0" err="1"/>
              <a:t>teknik</a:t>
            </a:r>
            <a:r>
              <a:rPr lang="en-US" dirty="0"/>
              <a:t> </a:t>
            </a:r>
            <a:r>
              <a:rPr lang="en-US" dirty="0" err="1"/>
              <a:t>uzmanlardan</a:t>
            </a:r>
            <a:r>
              <a:rPr lang="en-US" dirty="0"/>
              <a:t> </a:t>
            </a:r>
            <a:r>
              <a:rPr lang="en-US" dirty="0" err="1"/>
              <a:t>oluşan</a:t>
            </a:r>
            <a:r>
              <a:rPr lang="en-US" dirty="0"/>
              <a:t> </a:t>
            </a:r>
            <a:r>
              <a:rPr lang="en-US" dirty="0" err="1"/>
              <a:t>ekipler</a:t>
            </a:r>
            <a:r>
              <a:rPr lang="en-US" dirty="0"/>
              <a:t> </a:t>
            </a:r>
            <a:r>
              <a:rPr lang="en-US" dirty="0" err="1"/>
              <a:t>ve</a:t>
            </a:r>
            <a:r>
              <a:rPr lang="en-US" dirty="0"/>
              <a:t> </a:t>
            </a:r>
            <a:r>
              <a:rPr lang="en-US" dirty="0" err="1"/>
              <a:t>çok</a:t>
            </a:r>
            <a:r>
              <a:rPr lang="en-US" dirty="0"/>
              <a:t> </a:t>
            </a:r>
            <a:r>
              <a:rPr lang="en-US" dirty="0" err="1"/>
              <a:t>fazla</a:t>
            </a:r>
            <a:r>
              <a:rPr lang="en-US" dirty="0"/>
              <a:t> </a:t>
            </a:r>
            <a:r>
              <a:rPr lang="en-US" dirty="0" err="1"/>
              <a:t>finansman</a:t>
            </a:r>
            <a:r>
              <a:rPr lang="en-US" dirty="0"/>
              <a:t> </a:t>
            </a:r>
            <a:r>
              <a:rPr lang="en-US" dirty="0" err="1"/>
              <a:t>gerektiren</a:t>
            </a:r>
            <a:r>
              <a:rPr lang="en-US" dirty="0"/>
              <a:t> </a:t>
            </a:r>
            <a:r>
              <a:rPr lang="en-US" dirty="0" err="1"/>
              <a:t>karmaşık</a:t>
            </a:r>
            <a:r>
              <a:rPr lang="en-US" dirty="0"/>
              <a:t> </a:t>
            </a:r>
            <a:r>
              <a:rPr lang="en-US" dirty="0" err="1"/>
              <a:t>deneyimler</a:t>
            </a:r>
            <a:r>
              <a:rPr lang="en-US" dirty="0"/>
              <a:t> </a:t>
            </a:r>
            <a:r>
              <a:rPr lang="en-US" dirty="0" err="1"/>
              <a:t>geliştiriyor</a:t>
            </a:r>
            <a:r>
              <a:rPr lang="en-US" dirty="0"/>
              <a:t>. </a:t>
            </a:r>
            <a:r>
              <a:rPr lang="en-US" dirty="0" err="1"/>
              <a:t>Guri</a:t>
            </a:r>
            <a:r>
              <a:rPr lang="en-US" dirty="0"/>
              <a:t> </a:t>
            </a:r>
            <a:r>
              <a:rPr lang="en-US" dirty="0" err="1"/>
              <a:t>ile</a:t>
            </a:r>
            <a:r>
              <a:rPr lang="en-US" dirty="0"/>
              <a:t> VR </a:t>
            </a:r>
            <a:r>
              <a:rPr lang="en-US" dirty="0" err="1"/>
              <a:t>deneyimleri</a:t>
            </a:r>
            <a:r>
              <a:rPr lang="en-US" dirty="0"/>
              <a:t> </a:t>
            </a:r>
            <a:r>
              <a:rPr lang="en-US" dirty="0" err="1"/>
              <a:t>oluşturmak</a:t>
            </a:r>
            <a:r>
              <a:rPr lang="en-US" dirty="0"/>
              <a:t> </a:t>
            </a:r>
            <a:r>
              <a:rPr lang="en-US" dirty="0" err="1"/>
              <a:t>için</a:t>
            </a:r>
            <a:r>
              <a:rPr lang="en-US" dirty="0"/>
              <a:t> </a:t>
            </a:r>
            <a:r>
              <a:rPr lang="en-US" dirty="0" err="1"/>
              <a:t>kodlayıcı</a:t>
            </a:r>
            <a:r>
              <a:rPr lang="en-US" dirty="0"/>
              <a:t> </a:t>
            </a:r>
            <a:r>
              <a:rPr lang="en-US" dirty="0" err="1"/>
              <a:t>olmanıza</a:t>
            </a:r>
            <a:r>
              <a:rPr lang="en-US" dirty="0"/>
              <a:t> </a:t>
            </a:r>
            <a:r>
              <a:rPr lang="en-US" dirty="0" err="1"/>
              <a:t>gerek</a:t>
            </a:r>
            <a:r>
              <a:rPr lang="en-US" dirty="0"/>
              <a:t> </a:t>
            </a:r>
            <a:r>
              <a:rPr lang="en-US" dirty="0" err="1"/>
              <a:t>yok</a:t>
            </a:r>
            <a:r>
              <a:rPr lang="en-US" dirty="0"/>
              <a:t>. </a:t>
            </a:r>
            <a:r>
              <a:rPr lang="en-US" dirty="0" err="1"/>
              <a:t>Sözlerinizi</a:t>
            </a:r>
            <a:r>
              <a:rPr lang="en-US" dirty="0"/>
              <a:t> </a:t>
            </a:r>
            <a:r>
              <a:rPr lang="en-US" dirty="0" err="1"/>
              <a:t>yorumlayan</a:t>
            </a:r>
            <a:r>
              <a:rPr lang="en-US" dirty="0"/>
              <a:t> </a:t>
            </a:r>
            <a:r>
              <a:rPr lang="en-US" dirty="0" err="1"/>
              <a:t>ve</a:t>
            </a:r>
            <a:r>
              <a:rPr lang="en-US" dirty="0"/>
              <a:t> </a:t>
            </a:r>
            <a:r>
              <a:rPr lang="en-US" dirty="0" err="1"/>
              <a:t>tanımladığınız</a:t>
            </a:r>
            <a:r>
              <a:rPr lang="en-US" dirty="0"/>
              <a:t> </a:t>
            </a:r>
            <a:r>
              <a:rPr lang="en-US" dirty="0" err="1"/>
              <a:t>sanal</a:t>
            </a:r>
            <a:r>
              <a:rPr lang="en-US" dirty="0"/>
              <a:t> </a:t>
            </a:r>
            <a:r>
              <a:rPr lang="en-US" dirty="0" err="1"/>
              <a:t>gerçeklik</a:t>
            </a:r>
            <a:r>
              <a:rPr lang="en-US" dirty="0"/>
              <a:t> </a:t>
            </a:r>
            <a:r>
              <a:rPr lang="en-US" dirty="0" err="1"/>
              <a:t>dünyasını</a:t>
            </a:r>
            <a:r>
              <a:rPr lang="en-US" dirty="0"/>
              <a:t> </a:t>
            </a:r>
            <a:r>
              <a:rPr lang="en-US" dirty="0" err="1"/>
              <a:t>yaratan</a:t>
            </a:r>
            <a:r>
              <a:rPr lang="en-US" dirty="0"/>
              <a:t> </a:t>
            </a:r>
            <a:r>
              <a:rPr lang="en-US" dirty="0" err="1"/>
              <a:t>hızlı</a:t>
            </a:r>
            <a:r>
              <a:rPr lang="en-US" dirty="0"/>
              <a:t> </a:t>
            </a:r>
            <a:r>
              <a:rPr lang="en-US" dirty="0" err="1"/>
              <a:t>ve</a:t>
            </a:r>
            <a:r>
              <a:rPr lang="en-US" dirty="0"/>
              <a:t> </a:t>
            </a:r>
            <a:r>
              <a:rPr lang="en-US" dirty="0" err="1"/>
              <a:t>kolay</a:t>
            </a:r>
            <a:r>
              <a:rPr lang="en-US" dirty="0"/>
              <a:t> </a:t>
            </a:r>
            <a:r>
              <a:rPr lang="en-US" dirty="0" err="1"/>
              <a:t>bir</a:t>
            </a:r>
            <a:r>
              <a:rPr lang="en-US" dirty="0"/>
              <a:t> </a:t>
            </a:r>
            <a:r>
              <a:rPr lang="en-US" dirty="0" err="1"/>
              <a:t>çevrimiçi</a:t>
            </a:r>
            <a:r>
              <a:rPr lang="en-US" dirty="0"/>
              <a:t> </a:t>
            </a:r>
            <a:r>
              <a:rPr lang="en-US" dirty="0" err="1"/>
              <a:t>düzenleyici</a:t>
            </a:r>
            <a:r>
              <a:rPr lang="en-US" dirty="0"/>
              <a:t> </a:t>
            </a:r>
            <a:r>
              <a:rPr lang="en-US" dirty="0" err="1"/>
              <a:t>sağlar</a:t>
            </a:r>
            <a:r>
              <a:rPr lang="en-US" dirty="0"/>
              <a:t>. </a:t>
            </a:r>
            <a:r>
              <a:rPr lang="en-US" dirty="0" err="1"/>
              <a:t>Guri</a:t>
            </a:r>
            <a:r>
              <a:rPr lang="en-US" dirty="0"/>
              <a:t>, Google Cardboard </a:t>
            </a:r>
            <a:r>
              <a:rPr lang="en-US" dirty="0" err="1"/>
              <a:t>ve</a:t>
            </a:r>
            <a:r>
              <a:rPr lang="en-US" dirty="0"/>
              <a:t> Oculus rift </a:t>
            </a:r>
            <a:r>
              <a:rPr lang="en-US" dirty="0" err="1"/>
              <a:t>gibi</a:t>
            </a:r>
            <a:r>
              <a:rPr lang="en-US" dirty="0"/>
              <a:t> </a:t>
            </a:r>
            <a:r>
              <a:rPr lang="en-US" dirty="0" err="1"/>
              <a:t>başlıklarla</a:t>
            </a:r>
            <a:r>
              <a:rPr lang="en-US" dirty="0"/>
              <a:t> </a:t>
            </a:r>
            <a:r>
              <a:rPr lang="en-US" dirty="0" err="1"/>
              <a:t>çalışan</a:t>
            </a:r>
            <a:r>
              <a:rPr lang="en-US" dirty="0"/>
              <a:t> </a:t>
            </a:r>
            <a:r>
              <a:rPr lang="en-US" dirty="0" err="1"/>
              <a:t>bir</a:t>
            </a:r>
            <a:r>
              <a:rPr lang="en-US" dirty="0"/>
              <a:t> 360 panorama </a:t>
            </a:r>
            <a:r>
              <a:rPr lang="en-US" dirty="0" err="1"/>
              <a:t>oluşturmayı</a:t>
            </a:r>
            <a:r>
              <a:rPr lang="en-US" dirty="0"/>
              <a:t> bile </a:t>
            </a:r>
            <a:r>
              <a:rPr lang="en-US" dirty="0" err="1"/>
              <a:t>mümkün</a:t>
            </a:r>
            <a:r>
              <a:rPr lang="en-US" dirty="0"/>
              <a:t> </a:t>
            </a:r>
            <a:r>
              <a:rPr lang="en-US" dirty="0" err="1"/>
              <a:t>kılar</a:t>
            </a:r>
            <a:r>
              <a:rPr lang="en-US" dirty="0"/>
              <a:t>.</a:t>
            </a:r>
            <a:endParaRPr lang="en-US" dirty="0"/>
          </a:p>
          <a:p>
            <a:endParaRPr lang="en-US" dirty="0"/>
          </a:p>
          <a:p>
            <a:r>
              <a:rPr lang="en-US" dirty="0" err="1"/>
              <a:t>Guri</a:t>
            </a:r>
            <a:r>
              <a:rPr lang="en-US" dirty="0"/>
              <a:t>, </a:t>
            </a:r>
            <a:r>
              <a:rPr lang="en-US" dirty="0" err="1"/>
              <a:t>hikayelerinizi</a:t>
            </a:r>
            <a:r>
              <a:rPr lang="en-US" dirty="0"/>
              <a:t> </a:t>
            </a:r>
            <a:r>
              <a:rPr lang="en-US" dirty="0" err="1"/>
              <a:t>sıralı</a:t>
            </a:r>
            <a:r>
              <a:rPr lang="en-US" dirty="0"/>
              <a:t> </a:t>
            </a:r>
            <a:r>
              <a:rPr lang="en-US" dirty="0" err="1"/>
              <a:t>sahneler</a:t>
            </a:r>
            <a:r>
              <a:rPr lang="en-US" dirty="0"/>
              <a:t> </a:t>
            </a:r>
            <a:r>
              <a:rPr lang="en-US" dirty="0" err="1"/>
              <a:t>halinde</a:t>
            </a:r>
            <a:r>
              <a:rPr lang="en-US" dirty="0"/>
              <a:t> </a:t>
            </a:r>
            <a:r>
              <a:rPr lang="en-US" dirty="0" err="1"/>
              <a:t>düzenler</a:t>
            </a:r>
            <a:r>
              <a:rPr lang="en-US" dirty="0"/>
              <a:t>. Her </a:t>
            </a:r>
            <a:r>
              <a:rPr lang="en-US" dirty="0" err="1"/>
              <a:t>sahne</a:t>
            </a:r>
            <a:r>
              <a:rPr lang="en-US" dirty="0"/>
              <a:t>, </a:t>
            </a:r>
            <a:r>
              <a:rPr lang="en-US" dirty="0" err="1"/>
              <a:t>sahne</a:t>
            </a:r>
            <a:r>
              <a:rPr lang="en-US" dirty="0"/>
              <a:t> </a:t>
            </a:r>
            <a:r>
              <a:rPr lang="en-US" dirty="0" err="1"/>
              <a:t>uzunluğunu</a:t>
            </a:r>
            <a:r>
              <a:rPr lang="en-US" dirty="0"/>
              <a:t> </a:t>
            </a:r>
            <a:r>
              <a:rPr lang="en-US" dirty="0" err="1"/>
              <a:t>belirttiğiniz</a:t>
            </a:r>
            <a:r>
              <a:rPr lang="en-US" dirty="0"/>
              <a:t> </a:t>
            </a:r>
            <a:r>
              <a:rPr lang="en-US" dirty="0" err="1"/>
              <a:t>anda</a:t>
            </a:r>
            <a:r>
              <a:rPr lang="en-US" dirty="0"/>
              <a:t> </a:t>
            </a:r>
            <a:r>
              <a:rPr lang="en-US" dirty="0" err="1"/>
              <a:t>açıklamanızda</a:t>
            </a:r>
            <a:r>
              <a:rPr lang="en-US" dirty="0"/>
              <a:t> </a:t>
            </a:r>
            <a:r>
              <a:rPr lang="en-US" dirty="0" err="1"/>
              <a:t>bir</a:t>
            </a:r>
            <a:r>
              <a:rPr lang="en-US" dirty="0"/>
              <a:t> </a:t>
            </a:r>
            <a:r>
              <a:rPr lang="en-US" dirty="0" err="1"/>
              <a:t>paragrafla</a:t>
            </a:r>
            <a:r>
              <a:rPr lang="en-US" dirty="0"/>
              <a:t> </a:t>
            </a:r>
            <a:r>
              <a:rPr lang="en-US" dirty="0" err="1"/>
              <a:t>eşleştirilir</a:t>
            </a:r>
            <a:r>
              <a:rPr lang="en-US" dirty="0"/>
              <a:t>. </a:t>
            </a:r>
            <a:r>
              <a:rPr lang="en-US" dirty="0" err="1"/>
              <a:t>İstediğiniz</a:t>
            </a:r>
            <a:r>
              <a:rPr lang="en-US" dirty="0"/>
              <a:t> </a:t>
            </a:r>
            <a:r>
              <a:rPr lang="en-US" dirty="0" err="1"/>
              <a:t>kadar</a:t>
            </a:r>
            <a:r>
              <a:rPr lang="en-US" dirty="0"/>
              <a:t> </a:t>
            </a:r>
            <a:r>
              <a:rPr lang="en-US" dirty="0" err="1"/>
              <a:t>sahne</a:t>
            </a:r>
            <a:r>
              <a:rPr lang="en-US" dirty="0"/>
              <a:t> </a:t>
            </a:r>
            <a:r>
              <a:rPr lang="en-US" dirty="0" err="1"/>
              <a:t>oluşturabilir</a:t>
            </a:r>
            <a:r>
              <a:rPr lang="en-US" dirty="0"/>
              <a:t> </a:t>
            </a:r>
            <a:r>
              <a:rPr lang="en-US" dirty="0" err="1"/>
              <a:t>ve</a:t>
            </a:r>
            <a:r>
              <a:rPr lang="en-US" dirty="0"/>
              <a:t> </a:t>
            </a:r>
            <a:r>
              <a:rPr lang="en-US" dirty="0" err="1"/>
              <a:t>sitenizin</a:t>
            </a:r>
            <a:r>
              <a:rPr lang="en-US" dirty="0"/>
              <a:t> </a:t>
            </a:r>
            <a:r>
              <a:rPr lang="en-US" dirty="0" err="1"/>
              <a:t>kendi</a:t>
            </a:r>
            <a:r>
              <a:rPr lang="en-US" dirty="0"/>
              <a:t> </a:t>
            </a:r>
            <a:r>
              <a:rPr lang="en-US" dirty="0" err="1"/>
              <a:t>fotoğraflarınız</a:t>
            </a:r>
            <a:r>
              <a:rPr lang="en-US" dirty="0"/>
              <a:t> da </a:t>
            </a:r>
            <a:r>
              <a:rPr lang="en-US" dirty="0" err="1"/>
              <a:t>dahil</a:t>
            </a:r>
            <a:r>
              <a:rPr lang="en-US" dirty="0"/>
              <a:t> </a:t>
            </a:r>
            <a:r>
              <a:rPr lang="en-US" dirty="0" err="1"/>
              <a:t>olmak</a:t>
            </a:r>
            <a:r>
              <a:rPr lang="en-US" dirty="0"/>
              <a:t> </a:t>
            </a:r>
            <a:r>
              <a:rPr lang="en-US" dirty="0" err="1"/>
              <a:t>üzere</a:t>
            </a:r>
            <a:r>
              <a:rPr lang="en-US" dirty="0"/>
              <a:t> </a:t>
            </a:r>
            <a:r>
              <a:rPr lang="en-US" dirty="0" err="1"/>
              <a:t>farklı</a:t>
            </a:r>
            <a:r>
              <a:rPr lang="en-US" dirty="0"/>
              <a:t> </a:t>
            </a:r>
            <a:r>
              <a:rPr lang="en-US" dirty="0" err="1"/>
              <a:t>öğeler</a:t>
            </a:r>
            <a:r>
              <a:rPr lang="en-US" dirty="0"/>
              <a:t> </a:t>
            </a:r>
            <a:r>
              <a:rPr lang="en-US" dirty="0" err="1"/>
              <a:t>ekleyebilirsiniz</a:t>
            </a:r>
            <a:r>
              <a:rPr lang="en-US" dirty="0"/>
              <a:t>. </a:t>
            </a:r>
            <a:r>
              <a:rPr lang="en-US" dirty="0" err="1"/>
              <a:t>Hikayelerinizi</a:t>
            </a:r>
            <a:r>
              <a:rPr lang="en-US" dirty="0"/>
              <a:t> </a:t>
            </a:r>
            <a:r>
              <a:rPr lang="en-US" dirty="0" err="1"/>
              <a:t>kaydedebilirsiniz</a:t>
            </a:r>
            <a:r>
              <a:rPr lang="en-US" dirty="0"/>
              <a:t> </a:t>
            </a:r>
            <a:r>
              <a:rPr lang="en-US" dirty="0" err="1"/>
              <a:t>ve</a:t>
            </a:r>
            <a:r>
              <a:rPr lang="en-US" dirty="0"/>
              <a:t> her </a:t>
            </a:r>
            <a:r>
              <a:rPr lang="en-US" dirty="0" err="1"/>
              <a:t>kaydettiğinizde</a:t>
            </a:r>
            <a:r>
              <a:rPr lang="en-US" dirty="0"/>
              <a:t> </a:t>
            </a:r>
            <a:r>
              <a:rPr lang="en-US" dirty="0" err="1"/>
              <a:t>bir</a:t>
            </a:r>
            <a:r>
              <a:rPr lang="en-US" dirty="0"/>
              <a:t> </a:t>
            </a:r>
            <a:r>
              <a:rPr lang="en-US" dirty="0" err="1"/>
              <a:t>paylaşım</a:t>
            </a:r>
            <a:r>
              <a:rPr lang="en-US" dirty="0"/>
              <a:t> </a:t>
            </a:r>
            <a:r>
              <a:rPr lang="en-US" dirty="0" err="1"/>
              <a:t>bağlantısı</a:t>
            </a:r>
            <a:r>
              <a:rPr lang="en-US" dirty="0"/>
              <a:t> </a:t>
            </a:r>
            <a:r>
              <a:rPr lang="en-US" dirty="0" err="1" smtClean="0"/>
              <a:t>oluşturulur</a:t>
            </a:r>
            <a:r>
              <a:rPr lang="en-US" dirty="0" smtClean="0"/>
              <a:t>.</a:t>
            </a:r>
            <a:r>
              <a:rPr lang="tr-TR" dirty="0" smtClean="0"/>
              <a:t> </a:t>
            </a:r>
            <a:r>
              <a:rPr lang="en-US" dirty="0" err="1" smtClean="0"/>
              <a:t>Guri</a:t>
            </a:r>
            <a:r>
              <a:rPr lang="en-US" dirty="0" smtClean="0"/>
              <a:t> </a:t>
            </a:r>
            <a:r>
              <a:rPr lang="en-US" dirty="0" err="1"/>
              <a:t>ücretsiz</a:t>
            </a:r>
            <a:r>
              <a:rPr lang="en-US" dirty="0"/>
              <a:t>, </a:t>
            </a:r>
            <a:r>
              <a:rPr lang="en-US" dirty="0" err="1"/>
              <a:t>açık</a:t>
            </a:r>
            <a:r>
              <a:rPr lang="en-US" dirty="0"/>
              <a:t> </a:t>
            </a:r>
            <a:r>
              <a:rPr lang="en-US" dirty="0" err="1"/>
              <a:t>kaynaklı</a:t>
            </a:r>
            <a:r>
              <a:rPr lang="en-US" dirty="0"/>
              <a:t> </a:t>
            </a:r>
            <a:r>
              <a:rPr lang="en-US" dirty="0" err="1"/>
              <a:t>bir</a:t>
            </a:r>
            <a:r>
              <a:rPr lang="en-US" dirty="0"/>
              <a:t> </a:t>
            </a:r>
            <a:r>
              <a:rPr lang="en-US" dirty="0" err="1"/>
              <a:t>üründür</a:t>
            </a:r>
            <a:r>
              <a:rPr lang="en-US" dirty="0"/>
              <a:t>, </a:t>
            </a:r>
            <a:r>
              <a:rPr lang="en-US" dirty="0" err="1"/>
              <a:t>bu</a:t>
            </a:r>
            <a:r>
              <a:rPr lang="en-US" dirty="0"/>
              <a:t> </a:t>
            </a:r>
            <a:r>
              <a:rPr lang="en-US" dirty="0" err="1"/>
              <a:t>nedenle</a:t>
            </a:r>
            <a:r>
              <a:rPr lang="en-US" dirty="0"/>
              <a:t> </a:t>
            </a:r>
            <a:r>
              <a:rPr lang="en-US" dirty="0" err="1"/>
              <a:t>kullanımı</a:t>
            </a:r>
            <a:r>
              <a:rPr lang="en-US" dirty="0"/>
              <a:t> </a:t>
            </a:r>
            <a:r>
              <a:rPr lang="en-US" dirty="0" err="1"/>
              <a:t>ücretsizdir</a:t>
            </a:r>
            <a:r>
              <a:rPr lang="en-US" dirty="0"/>
              <a:t> </a:t>
            </a:r>
            <a:r>
              <a:rPr lang="en-US" dirty="0" err="1"/>
              <a:t>ve</a:t>
            </a:r>
            <a:r>
              <a:rPr lang="en-US" dirty="0"/>
              <a:t> </a:t>
            </a:r>
            <a:r>
              <a:rPr lang="en-US" dirty="0" err="1"/>
              <a:t>bir</a:t>
            </a:r>
            <a:r>
              <a:rPr lang="en-US" dirty="0"/>
              <a:t> </a:t>
            </a:r>
            <a:r>
              <a:rPr lang="en-US" dirty="0" err="1"/>
              <a:t>kodlayıcı</a:t>
            </a:r>
            <a:r>
              <a:rPr lang="en-US" dirty="0"/>
              <a:t> </a:t>
            </a:r>
            <a:r>
              <a:rPr lang="en-US" dirty="0" err="1"/>
              <a:t>topluluğu</a:t>
            </a:r>
            <a:r>
              <a:rPr lang="en-US" dirty="0"/>
              <a:t> </a:t>
            </a:r>
            <a:r>
              <a:rPr lang="en-US" dirty="0" err="1"/>
              <a:t>tarafından</a:t>
            </a:r>
            <a:r>
              <a:rPr lang="en-US" dirty="0"/>
              <a:t> </a:t>
            </a:r>
            <a:r>
              <a:rPr lang="en-US" dirty="0" err="1"/>
              <a:t>geliştirilmektedir</a:t>
            </a:r>
            <a:r>
              <a:rPr lang="en-US" dirty="0"/>
              <a:t>. </a:t>
            </a:r>
            <a:r>
              <a:rPr lang="en-US" dirty="0" err="1"/>
              <a:t>Ticari</a:t>
            </a:r>
            <a:r>
              <a:rPr lang="en-US" dirty="0"/>
              <a:t> </a:t>
            </a:r>
            <a:r>
              <a:rPr lang="en-US" dirty="0" err="1"/>
              <a:t>bir</a:t>
            </a:r>
            <a:r>
              <a:rPr lang="en-US" dirty="0"/>
              <a:t> </a:t>
            </a:r>
            <a:r>
              <a:rPr lang="en-US" dirty="0" err="1"/>
              <a:t>ürün</a:t>
            </a:r>
            <a:r>
              <a:rPr lang="en-US" dirty="0"/>
              <a:t> </a:t>
            </a:r>
            <a:r>
              <a:rPr lang="en-US" dirty="0" err="1"/>
              <a:t>kadar</a:t>
            </a:r>
            <a:r>
              <a:rPr lang="en-US" dirty="0"/>
              <a:t> </a:t>
            </a:r>
            <a:r>
              <a:rPr lang="en-US" dirty="0" err="1"/>
              <a:t>sofistike</a:t>
            </a:r>
            <a:r>
              <a:rPr lang="en-US" dirty="0"/>
              <a:t> </a:t>
            </a:r>
            <a:r>
              <a:rPr lang="en-US" dirty="0" err="1"/>
              <a:t>görünmüyor</a:t>
            </a:r>
            <a:r>
              <a:rPr lang="en-US" dirty="0"/>
              <a:t> </a:t>
            </a:r>
            <a:r>
              <a:rPr lang="en-US" dirty="0" err="1"/>
              <a:t>veya</a:t>
            </a:r>
            <a:r>
              <a:rPr lang="en-US" dirty="0"/>
              <a:t> </a:t>
            </a:r>
            <a:r>
              <a:rPr lang="en-US" dirty="0" err="1"/>
              <a:t>çok</a:t>
            </a:r>
            <a:r>
              <a:rPr lang="en-US" dirty="0"/>
              <a:t> </a:t>
            </a:r>
            <a:r>
              <a:rPr lang="en-US" dirty="0" err="1"/>
              <a:t>fazla</a:t>
            </a:r>
            <a:r>
              <a:rPr lang="en-US" dirty="0"/>
              <a:t> </a:t>
            </a:r>
            <a:r>
              <a:rPr lang="en-US" dirty="0" err="1"/>
              <a:t>teknik</a:t>
            </a:r>
            <a:r>
              <a:rPr lang="en-US" dirty="0"/>
              <a:t> </a:t>
            </a:r>
            <a:r>
              <a:rPr lang="en-US" dirty="0" err="1"/>
              <a:t>desteğe</a:t>
            </a:r>
            <a:r>
              <a:rPr lang="en-US" dirty="0"/>
              <a:t> </a:t>
            </a:r>
            <a:r>
              <a:rPr lang="en-US" dirty="0" err="1"/>
              <a:t>sahip</a:t>
            </a:r>
            <a:r>
              <a:rPr lang="en-US" dirty="0"/>
              <a:t> </a:t>
            </a:r>
            <a:r>
              <a:rPr lang="en-US" dirty="0" err="1"/>
              <a:t>değil</a:t>
            </a:r>
            <a:r>
              <a:rPr lang="en-US" dirty="0"/>
              <a:t>, </a:t>
            </a:r>
            <a:r>
              <a:rPr lang="en-US" dirty="0" err="1"/>
              <a:t>ancak</a:t>
            </a:r>
            <a:r>
              <a:rPr lang="en-US" dirty="0"/>
              <a:t> </a:t>
            </a:r>
            <a:r>
              <a:rPr lang="en-US" dirty="0" err="1"/>
              <a:t>maliyeti</a:t>
            </a:r>
            <a:r>
              <a:rPr lang="en-US" dirty="0"/>
              <a:t> de </a:t>
            </a:r>
            <a:r>
              <a:rPr lang="en-US" dirty="0" err="1"/>
              <a:t>yok</a:t>
            </a:r>
            <a:r>
              <a:rPr lang="en-US" dirty="0"/>
              <a:t>!</a:t>
            </a:r>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713918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763422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 xmlns:a16="http://schemas.microsoft.com/office/drawing/2014/main" id="{6CC1E101-9C32-F6E5-9431-E45618EDCC3B}"/>
              </a:ext>
            </a:extLst>
          </p:cNvPr>
          <p:cNvSpPr>
            <a:spLocks noGrp="1"/>
          </p:cNvSpPr>
          <p:nvPr>
            <p:ph type="body" sz="quarter" idx="24"/>
          </p:nvPr>
        </p:nvSpPr>
        <p:spPr/>
        <p:txBody>
          <a:bodyPr/>
          <a:lstStyle/>
          <a:p>
            <a:r>
              <a:rPr lang="en-US" dirty="0" err="1" smtClean="0"/>
              <a:t>GuriVR</a:t>
            </a:r>
            <a:r>
              <a:rPr lang="en-US" dirty="0"/>
              <a:t>, </a:t>
            </a:r>
            <a:r>
              <a:rPr lang="en-US" dirty="0" err="1"/>
              <a:t>herkesin</a:t>
            </a:r>
            <a:r>
              <a:rPr lang="en-US" dirty="0"/>
              <a:t> </a:t>
            </a:r>
            <a:r>
              <a:rPr lang="en-US" dirty="0" err="1"/>
              <a:t>mümkün</a:t>
            </a:r>
            <a:r>
              <a:rPr lang="en-US" dirty="0"/>
              <a:t> </a:t>
            </a:r>
            <a:r>
              <a:rPr lang="en-US" dirty="0" err="1"/>
              <a:t>olan</a:t>
            </a:r>
            <a:r>
              <a:rPr lang="en-US" dirty="0"/>
              <a:t> en </a:t>
            </a:r>
            <a:r>
              <a:rPr lang="en-US" dirty="0" err="1"/>
              <a:t>düşük</a:t>
            </a:r>
            <a:r>
              <a:rPr lang="en-US" dirty="0"/>
              <a:t> </a:t>
            </a:r>
            <a:r>
              <a:rPr lang="en-US" dirty="0" err="1"/>
              <a:t>öğrenme</a:t>
            </a:r>
            <a:r>
              <a:rPr lang="en-US" dirty="0"/>
              <a:t> </a:t>
            </a:r>
            <a:r>
              <a:rPr lang="en-US" dirty="0" err="1"/>
              <a:t>eğrisi</a:t>
            </a:r>
            <a:r>
              <a:rPr lang="en-US" dirty="0"/>
              <a:t> </a:t>
            </a:r>
            <a:r>
              <a:rPr lang="en-US" dirty="0" err="1"/>
              <a:t>ile</a:t>
            </a:r>
            <a:r>
              <a:rPr lang="en-US" dirty="0"/>
              <a:t> </a:t>
            </a:r>
            <a:r>
              <a:rPr lang="en-US" dirty="0" err="1"/>
              <a:t>Sanal</a:t>
            </a:r>
            <a:r>
              <a:rPr lang="en-US" dirty="0"/>
              <a:t> </a:t>
            </a:r>
            <a:r>
              <a:rPr lang="en-US" dirty="0" err="1"/>
              <a:t>Gerçeklik</a:t>
            </a:r>
            <a:r>
              <a:rPr lang="en-US" dirty="0"/>
              <a:t> </a:t>
            </a:r>
            <a:r>
              <a:rPr lang="en-US" dirty="0" err="1"/>
              <a:t>deneyimleri</a:t>
            </a:r>
            <a:r>
              <a:rPr lang="en-US" dirty="0"/>
              <a:t> </a:t>
            </a:r>
            <a:r>
              <a:rPr lang="en-US" dirty="0" err="1"/>
              <a:t>yapmasına</a:t>
            </a:r>
            <a:r>
              <a:rPr lang="en-US" dirty="0"/>
              <a:t> </a:t>
            </a:r>
            <a:r>
              <a:rPr lang="en-US" dirty="0" err="1"/>
              <a:t>olanak</a:t>
            </a:r>
            <a:r>
              <a:rPr lang="en-US" dirty="0"/>
              <a:t> </a:t>
            </a:r>
            <a:r>
              <a:rPr lang="en-US" dirty="0" err="1"/>
              <a:t>tanır</a:t>
            </a:r>
            <a:r>
              <a:rPr lang="en-US" dirty="0"/>
              <a:t>. </a:t>
            </a:r>
            <a:endParaRPr lang="en-US" dirty="0"/>
          </a:p>
          <a:p>
            <a:endParaRPr lang="en-US" dirty="0"/>
          </a:p>
        </p:txBody>
      </p:sp>
      <p:sp>
        <p:nvSpPr>
          <p:cNvPr id="9" name="Text Placeholder 8">
            <a:extLst>
              <a:ext uri="{FF2B5EF4-FFF2-40B4-BE49-F238E27FC236}">
                <a16:creationId xmlns="" xmlns:a16="http://schemas.microsoft.com/office/drawing/2014/main" id="{8EDCCE5E-6191-F0DA-FBB7-E23EBD2B443D}"/>
              </a:ext>
            </a:extLst>
          </p:cNvPr>
          <p:cNvSpPr>
            <a:spLocks noGrp="1"/>
          </p:cNvSpPr>
          <p:nvPr>
            <p:ph type="body" sz="quarter" idx="28"/>
          </p:nvPr>
        </p:nvSpPr>
        <p:spPr>
          <a:xfrm>
            <a:off x="4311498" y="7860902"/>
            <a:ext cx="2784501" cy="1754378"/>
          </a:xfrm>
        </p:spPr>
        <p:txBody>
          <a:bodyPr/>
          <a:lstStyle/>
          <a:p>
            <a:r>
              <a:rPr lang="en-US" dirty="0" err="1"/>
              <a:t>Editörün</a:t>
            </a:r>
            <a:r>
              <a:rPr lang="en-US" dirty="0"/>
              <a:t> </a:t>
            </a:r>
            <a:r>
              <a:rPr lang="en-US" dirty="0" err="1"/>
              <a:t>nasıl</a:t>
            </a:r>
            <a:r>
              <a:rPr lang="en-US" dirty="0"/>
              <a:t> </a:t>
            </a:r>
            <a:r>
              <a:rPr lang="en-US" dirty="0" err="1"/>
              <a:t>kullanılacağını</a:t>
            </a:r>
            <a:r>
              <a:rPr lang="en-US" dirty="0"/>
              <a:t> </a:t>
            </a:r>
            <a:r>
              <a:rPr lang="en-US" dirty="0" err="1"/>
              <a:t>öğrenmenin</a:t>
            </a:r>
            <a:r>
              <a:rPr lang="en-US" dirty="0"/>
              <a:t> en </a:t>
            </a:r>
            <a:r>
              <a:rPr lang="en-US" dirty="0" err="1"/>
              <a:t>kolay</a:t>
            </a:r>
            <a:r>
              <a:rPr lang="en-US" dirty="0"/>
              <a:t> </a:t>
            </a:r>
            <a:r>
              <a:rPr lang="en-US" dirty="0" err="1"/>
              <a:t>yolu</a:t>
            </a:r>
            <a:r>
              <a:rPr lang="en-US" dirty="0"/>
              <a:t>, </a:t>
            </a:r>
            <a:r>
              <a:rPr lang="en-US" dirty="0" err="1"/>
              <a:t>başlamak</a:t>
            </a:r>
            <a:r>
              <a:rPr lang="en-US" dirty="0"/>
              <a:t> </a:t>
            </a:r>
            <a:r>
              <a:rPr lang="en-US" dirty="0" err="1"/>
              <a:t>için</a:t>
            </a:r>
            <a:r>
              <a:rPr lang="en-US" dirty="0"/>
              <a:t> </a:t>
            </a:r>
            <a:r>
              <a:rPr lang="en-US" dirty="0" err="1"/>
              <a:t>örnek</a:t>
            </a:r>
            <a:r>
              <a:rPr lang="en-US" dirty="0"/>
              <a:t> </a:t>
            </a:r>
            <a:r>
              <a:rPr lang="en-US" dirty="0" err="1"/>
              <a:t>sahneler</a:t>
            </a:r>
            <a:r>
              <a:rPr lang="en-US" dirty="0"/>
              <a:t> de </a:t>
            </a:r>
            <a:r>
              <a:rPr lang="en-US" dirty="0" err="1"/>
              <a:t>bulabileceğiniz</a:t>
            </a:r>
            <a:r>
              <a:rPr lang="en-US" dirty="0"/>
              <a:t> </a:t>
            </a:r>
            <a:r>
              <a:rPr lang="en-US" dirty="0" err="1"/>
              <a:t>ana</a:t>
            </a:r>
            <a:r>
              <a:rPr lang="en-US" dirty="0"/>
              <a:t> </a:t>
            </a:r>
            <a:r>
              <a:rPr lang="en-US" dirty="0" err="1"/>
              <a:t>sayfaya</a:t>
            </a:r>
            <a:r>
              <a:rPr lang="en-US" dirty="0"/>
              <a:t> </a:t>
            </a:r>
            <a:r>
              <a:rPr lang="en-US" dirty="0" err="1"/>
              <a:t>gitmektir</a:t>
            </a:r>
            <a:r>
              <a:rPr lang="en-US" dirty="0"/>
              <a:t> </a:t>
            </a:r>
            <a:r>
              <a:rPr lang="en-US" dirty="0" err="1" smtClean="0">
                <a:solidFill>
                  <a:srgbClr val="E43794"/>
                </a:solidFill>
                <a:hlinkClick r:id="rId2">
                  <a:extLst>
                    <a:ext uri="{A12FA001-AC4F-418D-AE19-62706E023703}">
                      <ahyp:hlinkClr xmlns="" xmlns:ahyp="http://schemas.microsoft.com/office/drawing/2018/hyperlinkcolor" val="tx"/>
                    </a:ext>
                  </a:extLst>
                </a:hlinkClick>
              </a:rPr>
              <a:t>Guri</a:t>
            </a:r>
            <a:r>
              <a:rPr lang="en-US" dirty="0" smtClean="0">
                <a:solidFill>
                  <a:srgbClr val="E43794"/>
                </a:solidFill>
                <a:hlinkClick r:id="rId2">
                  <a:extLst>
                    <a:ext uri="{A12FA001-AC4F-418D-AE19-62706E023703}">
                      <ahyp:hlinkClr xmlns="" xmlns:ahyp="http://schemas.microsoft.com/office/drawing/2018/hyperlinkcolor" val="tx"/>
                    </a:ext>
                  </a:extLst>
                </a:hlinkClick>
              </a:rPr>
              <a:t> </a:t>
            </a:r>
            <a:r>
              <a:rPr lang="tr-TR" dirty="0" err="1" smtClean="0">
                <a:solidFill>
                  <a:srgbClr val="E43794"/>
                </a:solidFill>
                <a:hlinkClick r:id="rId2">
                  <a:extLst>
                    <a:ext uri="{A12FA001-AC4F-418D-AE19-62706E023703}">
                      <ahyp:hlinkClr xmlns="" xmlns:ahyp="http://schemas.microsoft.com/office/drawing/2018/hyperlinkcolor" val="tx"/>
                    </a:ext>
                  </a:extLst>
                </a:hlinkClick>
              </a:rPr>
              <a:t>Anasayfası</a:t>
            </a:r>
            <a:r>
              <a:rPr lang="en-US" dirty="0">
                <a:solidFill>
                  <a:srgbClr val="E43794"/>
                </a:solidFill>
                <a:hlinkClick r:id="rId2">
                  <a:extLst>
                    <a:ext uri="{A12FA001-AC4F-418D-AE19-62706E023703}">
                      <ahyp:hlinkClr xmlns="" xmlns:ahyp="http://schemas.microsoft.com/office/drawing/2018/hyperlinkcolor" val="tx"/>
                    </a:ext>
                  </a:extLst>
                </a:hlinkClick>
              </a:rPr>
              <a:t> </a:t>
            </a:r>
            <a:r>
              <a:rPr lang="en-US" dirty="0"/>
              <a:t>. </a:t>
            </a:r>
            <a:r>
              <a:rPr lang="en-US" dirty="0" err="1"/>
              <a:t>Burada</a:t>
            </a:r>
            <a:r>
              <a:rPr lang="en-US" dirty="0"/>
              <a:t> </a:t>
            </a:r>
            <a:r>
              <a:rPr lang="en-US" dirty="0" err="1"/>
              <a:t>süreç</a:t>
            </a:r>
            <a:r>
              <a:rPr lang="en-US" dirty="0"/>
              <a:t> </a:t>
            </a:r>
            <a:r>
              <a:rPr lang="en-US" dirty="0" err="1"/>
              <a:t>boyunca</a:t>
            </a:r>
            <a:r>
              <a:rPr lang="en-US" dirty="0"/>
              <a:t> size </a:t>
            </a:r>
            <a:r>
              <a:rPr lang="en-US" dirty="0" err="1"/>
              <a:t>yol</a:t>
            </a:r>
            <a:r>
              <a:rPr lang="en-US" dirty="0"/>
              <a:t> </a:t>
            </a:r>
            <a:r>
              <a:rPr lang="en-US" dirty="0" err="1"/>
              <a:t>gösteren</a:t>
            </a:r>
            <a:r>
              <a:rPr lang="en-US" dirty="0"/>
              <a:t> </a:t>
            </a:r>
            <a:r>
              <a:rPr lang="en-US" dirty="0" err="1"/>
              <a:t>kısa</a:t>
            </a:r>
            <a:r>
              <a:rPr lang="en-US" dirty="0"/>
              <a:t> </a:t>
            </a:r>
            <a:r>
              <a:rPr lang="en-US" dirty="0" err="1"/>
              <a:t>bir</a:t>
            </a:r>
            <a:r>
              <a:rPr lang="en-US" dirty="0"/>
              <a:t> </a:t>
            </a:r>
            <a:r>
              <a:rPr lang="en-US" dirty="0" err="1"/>
              <a:t>rehber</a:t>
            </a:r>
            <a:r>
              <a:rPr lang="en-US" dirty="0"/>
              <a:t> </a:t>
            </a:r>
            <a:r>
              <a:rPr lang="en-US" dirty="0" err="1" smtClean="0"/>
              <a:t>bulacaksınız</a:t>
            </a:r>
            <a:r>
              <a:rPr lang="tr-TR" dirty="0" smtClean="0"/>
              <a:t> </a:t>
            </a:r>
            <a:r>
              <a:rPr lang="en-US" dirty="0" err="1" smtClean="0">
                <a:solidFill>
                  <a:srgbClr val="E43794"/>
                </a:solidFill>
                <a:hlinkClick r:id="rId3">
                  <a:extLst>
                    <a:ext uri="{A12FA001-AC4F-418D-AE19-62706E023703}">
                      <ahyp:hlinkClr xmlns="" xmlns:ahyp="http://schemas.microsoft.com/office/drawing/2018/hyperlinkcolor" val="tx"/>
                    </a:ext>
                  </a:extLst>
                </a:hlinkClick>
              </a:rPr>
              <a:t>Guri</a:t>
            </a:r>
            <a:r>
              <a:rPr lang="en-US" dirty="0" smtClean="0">
                <a:solidFill>
                  <a:srgbClr val="E43794"/>
                </a:solidFill>
                <a:hlinkClick r:id="rId3">
                  <a:extLst>
                    <a:ext uri="{A12FA001-AC4F-418D-AE19-62706E023703}">
                      <ahyp:hlinkClr xmlns="" xmlns:ahyp="http://schemas.microsoft.com/office/drawing/2018/hyperlinkcolor" val="tx"/>
                    </a:ext>
                  </a:extLst>
                </a:hlinkClick>
              </a:rPr>
              <a:t> </a:t>
            </a:r>
            <a:r>
              <a:rPr lang="tr-TR" dirty="0" smtClean="0">
                <a:solidFill>
                  <a:srgbClr val="E43794"/>
                </a:solidFill>
                <a:hlinkClick r:id="rId3">
                  <a:extLst>
                    <a:ext uri="{A12FA001-AC4F-418D-AE19-62706E023703}">
                      <ahyp:hlinkClr xmlns="" xmlns:ahyp="http://schemas.microsoft.com/office/drawing/2018/hyperlinkcolor" val="tx"/>
                    </a:ext>
                  </a:extLst>
                </a:hlinkClick>
              </a:rPr>
              <a:t>Rehberi</a:t>
            </a:r>
            <a:endParaRPr lang="en-US" dirty="0">
              <a:solidFill>
                <a:srgbClr val="E43794"/>
              </a:solidFill>
            </a:endParaRPr>
          </a:p>
          <a:p>
            <a:endParaRPr lang="en-US" dirty="0"/>
          </a:p>
          <a:p>
            <a:r>
              <a:rPr lang="en-US" dirty="0" err="1" smtClean="0"/>
              <a:t>Çalışmanızı</a:t>
            </a:r>
            <a:r>
              <a:rPr lang="en-US" dirty="0" smtClean="0"/>
              <a:t> </a:t>
            </a:r>
            <a:r>
              <a:rPr lang="en-US" dirty="0" err="1"/>
              <a:t>kaydetmek</a:t>
            </a:r>
            <a:r>
              <a:rPr lang="en-US" dirty="0"/>
              <a:t> </a:t>
            </a:r>
            <a:r>
              <a:rPr lang="en-US" dirty="0" err="1"/>
              <a:t>ve</a:t>
            </a:r>
            <a:r>
              <a:rPr lang="en-US" dirty="0"/>
              <a:t> </a:t>
            </a:r>
            <a:r>
              <a:rPr lang="en-US" dirty="0" err="1"/>
              <a:t>paylaşmak</a:t>
            </a:r>
            <a:r>
              <a:rPr lang="en-US" dirty="0"/>
              <a:t> </a:t>
            </a:r>
            <a:r>
              <a:rPr lang="en-US" dirty="0" err="1"/>
              <a:t>istiyorsanız</a:t>
            </a:r>
            <a:r>
              <a:rPr lang="en-US" dirty="0"/>
              <a:t> </a:t>
            </a:r>
            <a:r>
              <a:rPr lang="en-US" dirty="0" err="1"/>
              <a:t>ücretsiz</a:t>
            </a:r>
            <a:r>
              <a:rPr lang="en-US" dirty="0"/>
              <a:t> </a:t>
            </a:r>
            <a:r>
              <a:rPr lang="en-US" dirty="0" err="1"/>
              <a:t>bir</a:t>
            </a:r>
            <a:r>
              <a:rPr lang="en-US" dirty="0"/>
              <a:t> </a:t>
            </a:r>
            <a:r>
              <a:rPr lang="en-US" dirty="0" err="1"/>
              <a:t>hesap</a:t>
            </a:r>
            <a:r>
              <a:rPr lang="en-US" dirty="0"/>
              <a:t> </a:t>
            </a:r>
            <a:r>
              <a:rPr lang="en-US" dirty="0" err="1"/>
              <a:t>oluşturmanız</a:t>
            </a:r>
            <a:r>
              <a:rPr lang="en-US" dirty="0"/>
              <a:t> </a:t>
            </a:r>
            <a:r>
              <a:rPr lang="en-US" dirty="0" err="1"/>
              <a:t>gerekir</a:t>
            </a:r>
            <a:r>
              <a:rPr lang="en-US" dirty="0"/>
              <a:t>.</a:t>
            </a:r>
            <a:endParaRPr lang="en-US" dirty="0"/>
          </a:p>
          <a:p>
            <a:endParaRPr lang="en-US" dirty="0"/>
          </a:p>
        </p:txBody>
      </p:sp>
      <p:pic>
        <p:nvPicPr>
          <p:cNvPr id="44" name="Picture Placeholder 43">
            <a:extLst>
              <a:ext uri="{FF2B5EF4-FFF2-40B4-BE49-F238E27FC236}">
                <a16:creationId xmlns="" xmlns:a16="http://schemas.microsoft.com/office/drawing/2014/main" id="{EBE9FF02-05FB-C5C8-4D9B-196D49384D8D}"/>
              </a:ext>
            </a:extLst>
          </p:cNvPr>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57309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9759EAF-9AC5-538C-3103-AB15AF162006}"/>
              </a:ext>
            </a:extLst>
          </p:cNvPr>
          <p:cNvSpPr>
            <a:spLocks noGrp="1"/>
          </p:cNvSpPr>
          <p:nvPr>
            <p:ph type="body" sz="quarter" idx="13"/>
          </p:nvPr>
        </p:nvSpPr>
        <p:spPr/>
        <p:txBody>
          <a:bodyPr/>
          <a:lstStyle/>
          <a:p>
            <a:r>
              <a:rPr lang="en-US" cap="all" dirty="0" smtClean="0"/>
              <a:t>Audacity’</a:t>
            </a:r>
            <a:r>
              <a:rPr lang="tr-TR" cap="all" dirty="0" smtClean="0"/>
              <a:t>i</a:t>
            </a:r>
            <a:r>
              <a:rPr lang="en-US" cap="all" dirty="0" smtClean="0"/>
              <a:t> </a:t>
            </a:r>
            <a:r>
              <a:rPr lang="en-US" cap="all" dirty="0" err="1"/>
              <a:t>Harika</a:t>
            </a:r>
            <a:r>
              <a:rPr lang="en-US" cap="all" dirty="0"/>
              <a:t> </a:t>
            </a:r>
            <a:r>
              <a:rPr lang="en-US" cap="all" dirty="0" err="1"/>
              <a:t>Bir</a:t>
            </a:r>
            <a:r>
              <a:rPr lang="en-US" cap="all" dirty="0"/>
              <a:t> </a:t>
            </a:r>
            <a:r>
              <a:rPr lang="en-US" cap="all" dirty="0" err="1"/>
              <a:t>Dijital</a:t>
            </a:r>
            <a:r>
              <a:rPr lang="en-US" cap="all" dirty="0"/>
              <a:t> </a:t>
            </a:r>
            <a:r>
              <a:rPr lang="en-US" cap="all" dirty="0" err="1"/>
              <a:t>Miras</a:t>
            </a:r>
            <a:r>
              <a:rPr lang="en-US" cap="all" dirty="0"/>
              <a:t> </a:t>
            </a:r>
            <a:r>
              <a:rPr lang="en-US" cap="all" dirty="0" err="1"/>
              <a:t>Aracı</a:t>
            </a:r>
            <a:r>
              <a:rPr lang="en-US" cap="all" dirty="0"/>
              <a:t> </a:t>
            </a:r>
            <a:r>
              <a:rPr lang="en-US" cap="all" dirty="0" err="1"/>
              <a:t>Yapan</a:t>
            </a:r>
            <a:r>
              <a:rPr lang="en-US" cap="all" dirty="0"/>
              <a:t> </a:t>
            </a:r>
            <a:r>
              <a:rPr lang="en-US" cap="all" dirty="0" err="1"/>
              <a:t>Nedir</a:t>
            </a:r>
            <a:r>
              <a:rPr lang="en-US" cap="all" dirty="0"/>
              <a:t>?  </a:t>
            </a:r>
            <a:endParaRPr lang="en-US" cap="all" dirty="0"/>
          </a:p>
          <a:p>
            <a:endParaRPr lang="en-US" dirty="0"/>
          </a:p>
        </p:txBody>
      </p:sp>
      <p:sp>
        <p:nvSpPr>
          <p:cNvPr id="3" name="Text Placeholder 2">
            <a:extLst>
              <a:ext uri="{FF2B5EF4-FFF2-40B4-BE49-F238E27FC236}">
                <a16:creationId xmlns="" xmlns:a16="http://schemas.microsoft.com/office/drawing/2014/main" id="{2B66995E-A192-3A45-07C4-FDBA51C3C70E}"/>
              </a:ext>
            </a:extLst>
          </p:cNvPr>
          <p:cNvSpPr>
            <a:spLocks noGrp="1"/>
          </p:cNvSpPr>
          <p:nvPr>
            <p:ph type="body" sz="quarter" idx="22"/>
          </p:nvPr>
        </p:nvSpPr>
        <p:spPr>
          <a:xfrm>
            <a:off x="770318" y="743629"/>
            <a:ext cx="6234938" cy="568837"/>
          </a:xfrm>
        </p:spPr>
        <p:txBody>
          <a:bodyPr/>
          <a:lstStyle/>
          <a:p>
            <a:r>
              <a:rPr lang="en-US" dirty="0"/>
              <a:t>Audacity</a:t>
            </a:r>
          </a:p>
        </p:txBody>
      </p:sp>
      <p:sp>
        <p:nvSpPr>
          <p:cNvPr id="7" name="Text Placeholder 6">
            <a:extLst>
              <a:ext uri="{FF2B5EF4-FFF2-40B4-BE49-F238E27FC236}">
                <a16:creationId xmlns="" xmlns:a16="http://schemas.microsoft.com/office/drawing/2014/main" id="{7A538AD4-D577-56D5-43C2-3AEA81BBA124}"/>
              </a:ext>
            </a:extLst>
          </p:cNvPr>
          <p:cNvSpPr>
            <a:spLocks noGrp="1"/>
          </p:cNvSpPr>
          <p:nvPr>
            <p:ph type="body" sz="quarter" idx="26"/>
          </p:nvPr>
        </p:nvSpPr>
        <p:spPr>
          <a:xfrm>
            <a:off x="878504" y="9311499"/>
            <a:ext cx="1946583" cy="460298"/>
          </a:xfrm>
        </p:spPr>
        <p:txBody>
          <a:bodyPr/>
          <a:lstStyle/>
          <a:p>
            <a:r>
              <a:rPr lang="tr-TR" sz="1400" dirty="0" smtClean="0">
                <a:hlinkClick r:id="rId2">
                  <a:extLst>
                    <a:ext uri="{A12FA001-AC4F-418D-AE19-62706E023703}">
                      <ahyp:hlinkClr xmlns="" xmlns:ahyp="http://schemas.microsoft.com/office/drawing/2018/hyperlinkcolor" val="tx"/>
                    </a:ext>
                  </a:extLst>
                </a:hlinkClick>
              </a:rPr>
              <a:t>GÖRMEK İÇİN TIKLAYIN</a:t>
            </a:r>
            <a:endParaRPr lang="en-US" sz="1400" dirty="0"/>
          </a:p>
        </p:txBody>
      </p:sp>
      <p:sp>
        <p:nvSpPr>
          <p:cNvPr id="8" name="Text Placeholder 7">
            <a:extLst>
              <a:ext uri="{FF2B5EF4-FFF2-40B4-BE49-F238E27FC236}">
                <a16:creationId xmlns="" xmlns:a16="http://schemas.microsoft.com/office/drawing/2014/main" id="{851DBBE4-B869-BF41-A6D3-0CF42915212D}"/>
              </a:ext>
            </a:extLst>
          </p:cNvPr>
          <p:cNvSpPr>
            <a:spLocks noGrp="1"/>
          </p:cNvSpPr>
          <p:nvPr>
            <p:ph type="body" sz="quarter" idx="27"/>
          </p:nvPr>
        </p:nvSpPr>
        <p:spPr>
          <a:xfrm>
            <a:off x="4754557" y="6106266"/>
            <a:ext cx="1853433" cy="735460"/>
          </a:xfrm>
        </p:spPr>
        <p:txBody>
          <a:bodyPr/>
          <a:lstStyle/>
          <a:p>
            <a:r>
              <a:rPr lang="en-US" cap="all" dirty="0" smtClean="0"/>
              <a:t>Audacity’</a:t>
            </a:r>
            <a:r>
              <a:rPr lang="tr-TR" cap="all" dirty="0" smtClean="0"/>
              <a:t>İ</a:t>
            </a:r>
            <a:r>
              <a:rPr lang="en-US" cap="all" dirty="0" smtClean="0"/>
              <a:t> </a:t>
            </a:r>
            <a:r>
              <a:rPr lang="en-US" cap="all" dirty="0" err="1"/>
              <a:t>Denemek</a:t>
            </a:r>
            <a:r>
              <a:rPr lang="en-US" cap="all" dirty="0"/>
              <a:t> </a:t>
            </a:r>
            <a:r>
              <a:rPr lang="en-US" cap="all" dirty="0" err="1"/>
              <a:t>İster</a:t>
            </a:r>
            <a:r>
              <a:rPr lang="en-US" cap="all" dirty="0"/>
              <a:t> </a:t>
            </a:r>
            <a:r>
              <a:rPr lang="en-US" cap="all" dirty="0" err="1"/>
              <a:t>misiniz</a:t>
            </a:r>
            <a:r>
              <a:rPr lang="en-US" cap="all" dirty="0"/>
              <a:t>? </a:t>
            </a:r>
            <a:endParaRPr lang="en-US" cap="all" dirty="0"/>
          </a:p>
          <a:p>
            <a:endParaRPr lang="en-US" dirty="0"/>
          </a:p>
        </p:txBody>
      </p:sp>
      <p:sp>
        <p:nvSpPr>
          <p:cNvPr id="16" name="Text Placeholder 2">
            <a:extLst>
              <a:ext uri="{FF2B5EF4-FFF2-40B4-BE49-F238E27FC236}">
                <a16:creationId xmlns="" xmlns:a16="http://schemas.microsoft.com/office/drawing/2014/main" id="{C9537E5B-88FD-7EB8-C98E-A251B6CADD53}"/>
              </a:ext>
            </a:extLst>
          </p:cNvPr>
          <p:cNvSpPr txBox="1">
            <a:spLocks/>
          </p:cNvSpPr>
          <p:nvPr/>
        </p:nvSpPr>
        <p:spPr>
          <a:xfrm>
            <a:off x="5051873" y="1183804"/>
            <a:ext cx="2132138" cy="568837"/>
          </a:xfrm>
          <a:prstGeom prst="rect">
            <a:avLst/>
          </a:prstGeom>
        </p:spPr>
        <p:txBody>
          <a:bodyPr vert="horz" lIns="91440" tIns="45720" rIns="91440" bIns="45720" rtlCol="0">
            <a:noAutofit/>
          </a:bodyPr>
          <a:lstStyle>
            <a:lvl1pPr marL="0" indent="0" algn="l" defTabSz="777514" rtl="0" eaLnBrk="1" latinLnBrk="0" hangingPunct="1">
              <a:lnSpc>
                <a:spcPts val="2760"/>
              </a:lnSpc>
              <a:spcBef>
                <a:spcPts val="0"/>
              </a:spcBef>
              <a:buFont typeface="Arial" panose="020B0604020202020204" pitchFamily="34" charset="0"/>
              <a:buNone/>
              <a:defRPr sz="2800" b="1" i="0" kern="1200">
                <a:solidFill>
                  <a:srgbClr val="E43794"/>
                </a:solidFill>
                <a:latin typeface="Calibri" panose="020F0502020204030204" pitchFamily="34" charset="0"/>
                <a:ea typeface="+mn-ea"/>
                <a:cs typeface="Calibri" panose="020F0502020204030204" pitchFamily="34" charset="0"/>
              </a:defRPr>
            </a:lvl1pPr>
            <a:lvl2pPr marL="377967"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77514" rtl="0" eaLnBrk="1" latinLnBrk="0" hangingPunct="1">
              <a:lnSpc>
                <a:spcPct val="90000"/>
              </a:lnSpc>
              <a:spcBef>
                <a:spcPts val="425"/>
              </a:spcBef>
              <a:buFont typeface="Arial" panose="020B0604020202020204" pitchFamily="34" charset="0"/>
              <a:buNone/>
              <a:defRPr sz="3200" kern="1200">
                <a:solidFill>
                  <a:srgbClr val="011E3B"/>
                </a:solidFill>
                <a:latin typeface="Montserrat" pitchFamily="2" charset="77"/>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algn="r"/>
            <a:r>
              <a:rPr lang="en-US" sz="9600" dirty="0">
                <a:solidFill>
                  <a:srgbClr val="FBE000"/>
                </a:solidFill>
              </a:rPr>
              <a:t>06</a:t>
            </a:r>
          </a:p>
          <a:p>
            <a:endParaRPr lang="en-US" dirty="0"/>
          </a:p>
        </p:txBody>
      </p:sp>
      <p:grpSp>
        <p:nvGrpSpPr>
          <p:cNvPr id="17" name="Group 16">
            <a:extLst>
              <a:ext uri="{FF2B5EF4-FFF2-40B4-BE49-F238E27FC236}">
                <a16:creationId xmlns="" xmlns:a16="http://schemas.microsoft.com/office/drawing/2014/main" id="{1E8E21F9-41BD-2FB3-575C-69F3F9185556}"/>
              </a:ext>
            </a:extLst>
          </p:cNvPr>
          <p:cNvGrpSpPr/>
          <p:nvPr/>
        </p:nvGrpSpPr>
        <p:grpSpPr>
          <a:xfrm>
            <a:off x="4024417" y="6290222"/>
            <a:ext cx="596080" cy="595495"/>
            <a:chOff x="10376768" y="2334933"/>
            <a:chExt cx="920484" cy="919581"/>
          </a:xfrm>
          <a:solidFill>
            <a:srgbClr val="7F7F7F"/>
          </a:solidFill>
        </p:grpSpPr>
        <p:sp>
          <p:nvSpPr>
            <p:cNvPr id="18" name="Freeform 17">
              <a:extLst>
                <a:ext uri="{FF2B5EF4-FFF2-40B4-BE49-F238E27FC236}">
                  <a16:creationId xmlns="" xmlns:a16="http://schemas.microsoft.com/office/drawing/2014/main" id="{36FE6FC7-7CDD-1E94-9A59-729357AC7A64}"/>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 xmlns:a16="http://schemas.microsoft.com/office/drawing/2014/main" id="{87288CC0-A6BE-A181-9C00-C73FC4ED8FC7}"/>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20" name="Graphic 2">
              <a:extLst>
                <a:ext uri="{FF2B5EF4-FFF2-40B4-BE49-F238E27FC236}">
                  <a16:creationId xmlns="" xmlns:a16="http://schemas.microsoft.com/office/drawing/2014/main" id="{F54858E2-1835-8E3B-A1A7-1E42B3D50CBD}"/>
                </a:ext>
              </a:extLst>
            </p:cNvPr>
            <p:cNvGrpSpPr/>
            <p:nvPr/>
          </p:nvGrpSpPr>
          <p:grpSpPr>
            <a:xfrm>
              <a:off x="10376768" y="2334933"/>
              <a:ext cx="920484" cy="919581"/>
              <a:chOff x="10376768" y="2334933"/>
              <a:chExt cx="920484" cy="919581"/>
            </a:xfrm>
            <a:grpFill/>
          </p:grpSpPr>
          <p:sp>
            <p:nvSpPr>
              <p:cNvPr id="21" name="Freeform 20">
                <a:extLst>
                  <a:ext uri="{FF2B5EF4-FFF2-40B4-BE49-F238E27FC236}">
                    <a16:creationId xmlns="" xmlns:a16="http://schemas.microsoft.com/office/drawing/2014/main" id="{2F1FB309-C1EE-433A-6F2F-890440BB6C2B}"/>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 name="Freeform 21">
                <a:extLst>
                  <a:ext uri="{FF2B5EF4-FFF2-40B4-BE49-F238E27FC236}">
                    <a16:creationId xmlns="" xmlns:a16="http://schemas.microsoft.com/office/drawing/2014/main" id="{23134EAA-E6F1-84BA-93A0-7FB70AD9FFFE}"/>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23" name="Straight Connector 22">
            <a:extLst>
              <a:ext uri="{FF2B5EF4-FFF2-40B4-BE49-F238E27FC236}">
                <a16:creationId xmlns="" xmlns:a16="http://schemas.microsoft.com/office/drawing/2014/main" id="{70E5C0F8-7408-2566-45A6-4445B6F4FDFE}"/>
              </a:ext>
            </a:extLst>
          </p:cNvPr>
          <p:cNvCxnSpPr>
            <a:cxnSpLocks/>
          </p:cNvCxnSpPr>
          <p:nvPr/>
        </p:nvCxnSpPr>
        <p:spPr>
          <a:xfrm flipH="1">
            <a:off x="965199" y="4133638"/>
            <a:ext cx="6828026"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 xmlns:a16="http://schemas.microsoft.com/office/drawing/2014/main" id="{84EE2571-7DFA-BA34-DBE0-C5FD37D47410}"/>
              </a:ext>
            </a:extLst>
          </p:cNvPr>
          <p:cNvGrpSpPr/>
          <p:nvPr/>
        </p:nvGrpSpPr>
        <p:grpSpPr>
          <a:xfrm>
            <a:off x="401606" y="3578400"/>
            <a:ext cx="563593" cy="564923"/>
            <a:chOff x="5700273" y="5386353"/>
            <a:chExt cx="766016" cy="767823"/>
          </a:xfrm>
          <a:solidFill>
            <a:srgbClr val="7F7F7F"/>
          </a:solidFill>
        </p:grpSpPr>
        <p:grpSp>
          <p:nvGrpSpPr>
            <p:cNvPr id="25" name="Graphic 2">
              <a:extLst>
                <a:ext uri="{FF2B5EF4-FFF2-40B4-BE49-F238E27FC236}">
                  <a16:creationId xmlns="" xmlns:a16="http://schemas.microsoft.com/office/drawing/2014/main" id="{5D6976DB-43C8-919C-35F8-DC4949DD4376}"/>
                </a:ext>
              </a:extLst>
            </p:cNvPr>
            <p:cNvGrpSpPr/>
            <p:nvPr/>
          </p:nvGrpSpPr>
          <p:grpSpPr>
            <a:xfrm>
              <a:off x="5844804" y="5531788"/>
              <a:ext cx="476953" cy="420947"/>
              <a:chOff x="5844804" y="5531788"/>
              <a:chExt cx="476953" cy="420947"/>
            </a:xfrm>
            <a:grpFill/>
          </p:grpSpPr>
          <p:sp>
            <p:nvSpPr>
              <p:cNvPr id="41" name="Freeform 40">
                <a:extLst>
                  <a:ext uri="{FF2B5EF4-FFF2-40B4-BE49-F238E27FC236}">
                    <a16:creationId xmlns="" xmlns:a16="http://schemas.microsoft.com/office/drawing/2014/main" id="{D09B3C9D-F75D-49F8-7192-C54EE9396971}"/>
                  </a:ext>
                </a:extLst>
              </p:cNvPr>
              <p:cNvSpPr/>
              <p:nvPr/>
            </p:nvSpPr>
            <p:spPr>
              <a:xfrm>
                <a:off x="5844804" y="5531788"/>
                <a:ext cx="238476" cy="420044"/>
              </a:xfrm>
              <a:custGeom>
                <a:avLst/>
                <a:gdLst>
                  <a:gd name="connsiteX0" fmla="*/ 238477 w 238476"/>
                  <a:gd name="connsiteY0" fmla="*/ 55102 h 420044"/>
                  <a:gd name="connsiteX1" fmla="*/ 238477 w 238476"/>
                  <a:gd name="connsiteY1" fmla="*/ 420044 h 420044"/>
                  <a:gd name="connsiteX2" fmla="*/ 133691 w 238476"/>
                  <a:gd name="connsiteY2" fmla="*/ 381201 h 420044"/>
                  <a:gd name="connsiteX3" fmla="*/ 0 w 238476"/>
                  <a:gd name="connsiteY3" fmla="*/ 368555 h 420044"/>
                  <a:gd name="connsiteX4" fmla="*/ 0 w 238476"/>
                  <a:gd name="connsiteY4" fmla="*/ 304419 h 420044"/>
                  <a:gd name="connsiteX5" fmla="*/ 23486 w 238476"/>
                  <a:gd name="connsiteY5" fmla="*/ 282739 h 420044"/>
                  <a:gd name="connsiteX6" fmla="*/ 24390 w 238476"/>
                  <a:gd name="connsiteY6" fmla="*/ 280933 h 420044"/>
                  <a:gd name="connsiteX7" fmla="*/ 37940 w 238476"/>
                  <a:gd name="connsiteY7" fmla="*/ 173437 h 420044"/>
                  <a:gd name="connsiteX8" fmla="*/ 29809 w 238476"/>
                  <a:gd name="connsiteY8" fmla="*/ 167114 h 420044"/>
                  <a:gd name="connsiteX9" fmla="*/ 19873 w 238476"/>
                  <a:gd name="connsiteY9" fmla="*/ 169824 h 420044"/>
                  <a:gd name="connsiteX10" fmla="*/ 0 w 238476"/>
                  <a:gd name="connsiteY10" fmla="*/ 186084 h 420044"/>
                  <a:gd name="connsiteX11" fmla="*/ 0 w 238476"/>
                  <a:gd name="connsiteY11" fmla="*/ 0 h 420044"/>
                  <a:gd name="connsiteX12" fmla="*/ 128272 w 238476"/>
                  <a:gd name="connsiteY12" fmla="*/ 11743 h 4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8476" h="420044">
                    <a:moveTo>
                      <a:pt x="238477" y="55102"/>
                    </a:moveTo>
                    <a:lnTo>
                      <a:pt x="238477" y="420044"/>
                    </a:lnTo>
                    <a:cubicBezTo>
                      <a:pt x="205054" y="402881"/>
                      <a:pt x="170728" y="389331"/>
                      <a:pt x="133691" y="381201"/>
                    </a:cubicBezTo>
                    <a:cubicBezTo>
                      <a:pt x="89429" y="370362"/>
                      <a:pt x="32520" y="368555"/>
                      <a:pt x="0" y="368555"/>
                    </a:cubicBezTo>
                    <a:lnTo>
                      <a:pt x="0" y="304419"/>
                    </a:lnTo>
                    <a:lnTo>
                      <a:pt x="23486" y="282739"/>
                    </a:lnTo>
                    <a:cubicBezTo>
                      <a:pt x="23486" y="282739"/>
                      <a:pt x="24390" y="281836"/>
                      <a:pt x="24390" y="280933"/>
                    </a:cubicBezTo>
                    <a:cubicBezTo>
                      <a:pt x="64136" y="228540"/>
                      <a:pt x="38843" y="175245"/>
                      <a:pt x="37940" y="173437"/>
                    </a:cubicBezTo>
                    <a:cubicBezTo>
                      <a:pt x="36133" y="169824"/>
                      <a:pt x="33423" y="168018"/>
                      <a:pt x="29809" y="167114"/>
                    </a:cubicBezTo>
                    <a:cubicBezTo>
                      <a:pt x="26196" y="166211"/>
                      <a:pt x="22583" y="167114"/>
                      <a:pt x="19873" y="169824"/>
                    </a:cubicBezTo>
                    <a:lnTo>
                      <a:pt x="0" y="186084"/>
                    </a:lnTo>
                    <a:lnTo>
                      <a:pt x="0" y="0"/>
                    </a:lnTo>
                    <a:cubicBezTo>
                      <a:pt x="31616" y="0"/>
                      <a:pt x="86719" y="1806"/>
                      <a:pt x="128272" y="11743"/>
                    </a:cubicBezTo>
                  </a:path>
                </a:pathLst>
              </a:custGeom>
              <a:solidFill>
                <a:srgbClr val="FBE000"/>
              </a:solid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 xmlns:a16="http://schemas.microsoft.com/office/drawing/2014/main" id="{4B7876C3-C973-FA15-65CB-2832BBAEAEEA}"/>
                  </a:ext>
                </a:extLst>
              </p:cNvPr>
              <p:cNvSpPr/>
              <p:nvPr/>
            </p:nvSpPr>
            <p:spPr>
              <a:xfrm>
                <a:off x="6102251" y="5533101"/>
                <a:ext cx="219507" cy="419634"/>
              </a:xfrm>
              <a:custGeom>
                <a:avLst/>
                <a:gdLst>
                  <a:gd name="connsiteX0" fmla="*/ 187891 w 219507"/>
                  <a:gd name="connsiteY0" fmla="*/ 168511 h 419634"/>
                  <a:gd name="connsiteX1" fmla="*/ 179761 w 219507"/>
                  <a:gd name="connsiteY1" fmla="*/ 174835 h 419634"/>
                  <a:gd name="connsiteX2" fmla="*/ 193311 w 219507"/>
                  <a:gd name="connsiteY2" fmla="*/ 282330 h 419634"/>
                  <a:gd name="connsiteX3" fmla="*/ 195117 w 219507"/>
                  <a:gd name="connsiteY3" fmla="*/ 284136 h 419634"/>
                  <a:gd name="connsiteX4" fmla="*/ 219507 w 219507"/>
                  <a:gd name="connsiteY4" fmla="*/ 306719 h 419634"/>
                  <a:gd name="connsiteX5" fmla="*/ 219507 w 219507"/>
                  <a:gd name="connsiteY5" fmla="*/ 369049 h 419634"/>
                  <a:gd name="connsiteX6" fmla="*/ 131885 w 219507"/>
                  <a:gd name="connsiteY6" fmla="*/ 370855 h 419634"/>
                  <a:gd name="connsiteX7" fmla="*/ 0 w 219507"/>
                  <a:gd name="connsiteY7" fmla="*/ 419635 h 419634"/>
                  <a:gd name="connsiteX8" fmla="*/ 0 w 219507"/>
                  <a:gd name="connsiteY8" fmla="*/ 56500 h 419634"/>
                  <a:gd name="connsiteX9" fmla="*/ 136402 w 219507"/>
                  <a:gd name="connsiteY9" fmla="*/ 3204 h 419634"/>
                  <a:gd name="connsiteX10" fmla="*/ 219507 w 219507"/>
                  <a:gd name="connsiteY10" fmla="*/ 2300 h 419634"/>
                  <a:gd name="connsiteX11" fmla="*/ 219507 w 219507"/>
                  <a:gd name="connsiteY11" fmla="*/ 189288 h 419634"/>
                  <a:gd name="connsiteX12" fmla="*/ 198731 w 219507"/>
                  <a:gd name="connsiteY12" fmla="*/ 172124 h 419634"/>
                  <a:gd name="connsiteX13" fmla="*/ 187891 w 219507"/>
                  <a:gd name="connsiteY13" fmla="*/ 168511 h 41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9507" h="419634">
                    <a:moveTo>
                      <a:pt x="187891" y="168511"/>
                    </a:moveTo>
                    <a:cubicBezTo>
                      <a:pt x="184278" y="169415"/>
                      <a:pt x="181568" y="171221"/>
                      <a:pt x="179761" y="174835"/>
                    </a:cubicBezTo>
                    <a:cubicBezTo>
                      <a:pt x="178858" y="176641"/>
                      <a:pt x="152661" y="229034"/>
                      <a:pt x="193311" y="282330"/>
                    </a:cubicBezTo>
                    <a:cubicBezTo>
                      <a:pt x="194214" y="283233"/>
                      <a:pt x="194214" y="283233"/>
                      <a:pt x="195117" y="284136"/>
                    </a:cubicBezTo>
                    <a:lnTo>
                      <a:pt x="219507" y="306719"/>
                    </a:lnTo>
                    <a:lnTo>
                      <a:pt x="219507" y="369049"/>
                    </a:lnTo>
                    <a:cubicBezTo>
                      <a:pt x="190601" y="366338"/>
                      <a:pt x="160791" y="366338"/>
                      <a:pt x="131885" y="370855"/>
                    </a:cubicBezTo>
                    <a:cubicBezTo>
                      <a:pt x="85816" y="378082"/>
                      <a:pt x="39746" y="394341"/>
                      <a:pt x="0" y="419635"/>
                    </a:cubicBezTo>
                    <a:lnTo>
                      <a:pt x="0" y="56500"/>
                    </a:lnTo>
                    <a:cubicBezTo>
                      <a:pt x="40649" y="28496"/>
                      <a:pt x="87622" y="9526"/>
                      <a:pt x="136402" y="3204"/>
                    </a:cubicBezTo>
                    <a:cubicBezTo>
                      <a:pt x="164405" y="-410"/>
                      <a:pt x="192407" y="-1313"/>
                      <a:pt x="219507" y="2300"/>
                    </a:cubicBezTo>
                    <a:lnTo>
                      <a:pt x="219507" y="189288"/>
                    </a:lnTo>
                    <a:lnTo>
                      <a:pt x="198731" y="172124"/>
                    </a:lnTo>
                    <a:cubicBezTo>
                      <a:pt x="195117" y="168511"/>
                      <a:pt x="191504" y="167608"/>
                      <a:pt x="187891" y="168511"/>
                    </a:cubicBezTo>
                    <a:close/>
                  </a:path>
                </a:pathLst>
              </a:custGeom>
              <a:solidFill>
                <a:srgbClr val="FBE000"/>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26" name="Graphic 2">
              <a:extLst>
                <a:ext uri="{FF2B5EF4-FFF2-40B4-BE49-F238E27FC236}">
                  <a16:creationId xmlns="" xmlns:a16="http://schemas.microsoft.com/office/drawing/2014/main" id="{659A4DEF-14C7-3BE4-3936-974821F3BA3F}"/>
                </a:ext>
              </a:extLst>
            </p:cNvPr>
            <p:cNvGrpSpPr/>
            <p:nvPr/>
          </p:nvGrpSpPr>
          <p:grpSpPr>
            <a:xfrm>
              <a:off x="5700273" y="5386353"/>
              <a:ext cx="766016" cy="767823"/>
              <a:chOff x="5700273" y="5386353"/>
              <a:chExt cx="766016" cy="767823"/>
            </a:xfrm>
            <a:grpFill/>
          </p:grpSpPr>
          <p:sp>
            <p:nvSpPr>
              <p:cNvPr id="27" name="Freeform 26">
                <a:extLst>
                  <a:ext uri="{FF2B5EF4-FFF2-40B4-BE49-F238E27FC236}">
                    <a16:creationId xmlns="" xmlns:a16="http://schemas.microsoft.com/office/drawing/2014/main" id="{E3FBA2C7-A0C7-3D88-79F1-06E7DB76D09A}"/>
                  </a:ext>
                </a:extLst>
              </p:cNvPr>
              <p:cNvSpPr/>
              <p:nvPr/>
            </p:nvSpPr>
            <p:spPr>
              <a:xfrm>
                <a:off x="5876421" y="5437842"/>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Freeform 27">
                <a:extLst>
                  <a:ext uri="{FF2B5EF4-FFF2-40B4-BE49-F238E27FC236}">
                    <a16:creationId xmlns="" xmlns:a16="http://schemas.microsoft.com/office/drawing/2014/main" id="{FD21ADF1-A999-F638-EB5B-DD39803E33E2}"/>
                  </a:ext>
                </a:extLst>
              </p:cNvPr>
              <p:cNvSpPr/>
              <p:nvPr/>
            </p:nvSpPr>
            <p:spPr>
              <a:xfrm>
                <a:off x="6258526" y="5638380"/>
                <a:ext cx="25293" cy="25293"/>
              </a:xfrm>
              <a:custGeom>
                <a:avLst/>
                <a:gdLst>
                  <a:gd name="connsiteX0" fmla="*/ 0 w 25293"/>
                  <a:gd name="connsiteY0" fmla="*/ 0 h 25293"/>
                  <a:gd name="connsiteX1" fmla="*/ 25293 w 25293"/>
                  <a:gd name="connsiteY1" fmla="*/ 0 h 25293"/>
                  <a:gd name="connsiteX2" fmla="*/ 25293 w 25293"/>
                  <a:gd name="connsiteY2" fmla="*/ 25293 h 25293"/>
                  <a:gd name="connsiteX3" fmla="*/ 0 w 25293"/>
                  <a:gd name="connsiteY3" fmla="*/ 25293 h 25293"/>
                </a:gdLst>
                <a:ahLst/>
                <a:cxnLst>
                  <a:cxn ang="0">
                    <a:pos x="connsiteX0" y="connsiteY0"/>
                  </a:cxn>
                  <a:cxn ang="0">
                    <a:pos x="connsiteX1" y="connsiteY1"/>
                  </a:cxn>
                  <a:cxn ang="0">
                    <a:pos x="connsiteX2" y="connsiteY2"/>
                  </a:cxn>
                  <a:cxn ang="0">
                    <a:pos x="connsiteX3" y="connsiteY3"/>
                  </a:cxn>
                </a:cxnLst>
                <a:rect l="l" t="t" r="r" b="b"/>
                <a:pathLst>
                  <a:path w="25293" h="25293">
                    <a:moveTo>
                      <a:pt x="0" y="0"/>
                    </a:moveTo>
                    <a:lnTo>
                      <a:pt x="25293" y="0"/>
                    </a:lnTo>
                    <a:lnTo>
                      <a:pt x="25293"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9" name="Freeform 28">
                <a:extLst>
                  <a:ext uri="{FF2B5EF4-FFF2-40B4-BE49-F238E27FC236}">
                    <a16:creationId xmlns="" xmlns:a16="http://schemas.microsoft.com/office/drawing/2014/main" id="{01814384-3AC6-E79F-157A-4C586652D8B1}"/>
                  </a:ext>
                </a:extLst>
              </p:cNvPr>
              <p:cNvSpPr/>
              <p:nvPr/>
            </p:nvSpPr>
            <p:spPr>
              <a:xfrm>
                <a:off x="6334405" y="5437842"/>
                <a:ext cx="18969" cy="18969"/>
              </a:xfrm>
              <a:custGeom>
                <a:avLst/>
                <a:gdLst>
                  <a:gd name="connsiteX0" fmla="*/ 0 w 18969"/>
                  <a:gd name="connsiteY0" fmla="*/ 0 h 18969"/>
                  <a:gd name="connsiteX1" fmla="*/ 18970 w 18969"/>
                  <a:gd name="connsiteY1" fmla="*/ 0 h 18969"/>
                  <a:gd name="connsiteX2" fmla="*/ 18970 w 18969"/>
                  <a:gd name="connsiteY2" fmla="*/ 18970 h 18969"/>
                  <a:gd name="connsiteX3" fmla="*/ 0 w 18969"/>
                  <a:gd name="connsiteY3" fmla="*/ 18970 h 18969"/>
                </a:gdLst>
                <a:ahLst/>
                <a:cxnLst>
                  <a:cxn ang="0">
                    <a:pos x="connsiteX0" y="connsiteY0"/>
                  </a:cxn>
                  <a:cxn ang="0">
                    <a:pos x="connsiteX1" y="connsiteY1"/>
                  </a:cxn>
                  <a:cxn ang="0">
                    <a:pos x="connsiteX2" y="connsiteY2"/>
                  </a:cxn>
                  <a:cxn ang="0">
                    <a:pos x="connsiteX3" y="connsiteY3"/>
                  </a:cxn>
                </a:cxnLst>
                <a:rect l="l" t="t" r="r" b="b"/>
                <a:pathLst>
                  <a:path w="18969" h="18969">
                    <a:moveTo>
                      <a:pt x="0" y="0"/>
                    </a:moveTo>
                    <a:lnTo>
                      <a:pt x="18970" y="0"/>
                    </a:lnTo>
                    <a:lnTo>
                      <a:pt x="18970"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0" name="Freeform 29">
                <a:extLst>
                  <a:ext uri="{FF2B5EF4-FFF2-40B4-BE49-F238E27FC236}">
                    <a16:creationId xmlns="" xmlns:a16="http://schemas.microsoft.com/office/drawing/2014/main" id="{474E88BD-DDA0-F487-14C3-74DFF96922DF}"/>
                  </a:ext>
                </a:extLst>
              </p:cNvPr>
              <p:cNvSpPr/>
              <p:nvPr/>
            </p:nvSpPr>
            <p:spPr>
              <a:xfrm>
                <a:off x="5700273" y="5669996"/>
                <a:ext cx="18969" cy="25293"/>
              </a:xfrm>
              <a:custGeom>
                <a:avLst/>
                <a:gdLst>
                  <a:gd name="connsiteX0" fmla="*/ 0 w 18969"/>
                  <a:gd name="connsiteY0" fmla="*/ 0 h 25293"/>
                  <a:gd name="connsiteX1" fmla="*/ 18970 w 18969"/>
                  <a:gd name="connsiteY1" fmla="*/ 0 h 25293"/>
                  <a:gd name="connsiteX2" fmla="*/ 18970 w 18969"/>
                  <a:gd name="connsiteY2" fmla="*/ 25293 h 25293"/>
                  <a:gd name="connsiteX3" fmla="*/ 0 w 18969"/>
                  <a:gd name="connsiteY3" fmla="*/ 25293 h 25293"/>
                </a:gdLst>
                <a:ahLst/>
                <a:cxnLst>
                  <a:cxn ang="0">
                    <a:pos x="connsiteX0" y="connsiteY0"/>
                  </a:cxn>
                  <a:cxn ang="0">
                    <a:pos x="connsiteX1" y="connsiteY1"/>
                  </a:cxn>
                  <a:cxn ang="0">
                    <a:pos x="connsiteX2" y="connsiteY2"/>
                  </a:cxn>
                  <a:cxn ang="0">
                    <a:pos x="connsiteX3" y="connsiteY3"/>
                  </a:cxn>
                </a:cxnLst>
                <a:rect l="l" t="t" r="r" b="b"/>
                <a:pathLst>
                  <a:path w="18969" h="25293">
                    <a:moveTo>
                      <a:pt x="0" y="0"/>
                    </a:moveTo>
                    <a:lnTo>
                      <a:pt x="18970" y="0"/>
                    </a:lnTo>
                    <a:lnTo>
                      <a:pt x="18970" y="25293"/>
                    </a:lnTo>
                    <a:lnTo>
                      <a:pt x="0" y="25293"/>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 xmlns:a16="http://schemas.microsoft.com/office/drawing/2014/main" id="{0C90F40F-1BC5-FB3C-8E04-1862799E38A9}"/>
                  </a:ext>
                </a:extLst>
              </p:cNvPr>
              <p:cNvSpPr/>
              <p:nvPr/>
            </p:nvSpPr>
            <p:spPr>
              <a:xfrm>
                <a:off x="6045342" y="6083717"/>
                <a:ext cx="25293" cy="18969"/>
              </a:xfrm>
              <a:custGeom>
                <a:avLst/>
                <a:gdLst>
                  <a:gd name="connsiteX0" fmla="*/ 0 w 25293"/>
                  <a:gd name="connsiteY0" fmla="*/ 0 h 18969"/>
                  <a:gd name="connsiteX1" fmla="*/ 25293 w 25293"/>
                  <a:gd name="connsiteY1" fmla="*/ 0 h 18969"/>
                  <a:gd name="connsiteX2" fmla="*/ 25293 w 25293"/>
                  <a:gd name="connsiteY2" fmla="*/ 18970 h 18969"/>
                  <a:gd name="connsiteX3" fmla="*/ 0 w 25293"/>
                  <a:gd name="connsiteY3" fmla="*/ 18970 h 18969"/>
                </a:gdLst>
                <a:ahLst/>
                <a:cxnLst>
                  <a:cxn ang="0">
                    <a:pos x="connsiteX0" y="connsiteY0"/>
                  </a:cxn>
                  <a:cxn ang="0">
                    <a:pos x="connsiteX1" y="connsiteY1"/>
                  </a:cxn>
                  <a:cxn ang="0">
                    <a:pos x="connsiteX2" y="connsiteY2"/>
                  </a:cxn>
                  <a:cxn ang="0">
                    <a:pos x="connsiteX3" y="connsiteY3"/>
                  </a:cxn>
                </a:cxnLst>
                <a:rect l="l" t="t" r="r" b="b"/>
                <a:pathLst>
                  <a:path w="25293" h="18969">
                    <a:moveTo>
                      <a:pt x="0" y="0"/>
                    </a:moveTo>
                    <a:lnTo>
                      <a:pt x="25293" y="0"/>
                    </a:lnTo>
                    <a:lnTo>
                      <a:pt x="25293" y="18970"/>
                    </a:lnTo>
                    <a:lnTo>
                      <a:pt x="0" y="18970"/>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2" name="Freeform 31">
                <a:extLst>
                  <a:ext uri="{FF2B5EF4-FFF2-40B4-BE49-F238E27FC236}">
                    <a16:creationId xmlns="" xmlns:a16="http://schemas.microsoft.com/office/drawing/2014/main" id="{85135C71-801F-07D1-2672-A5507657672B}"/>
                  </a:ext>
                </a:extLst>
              </p:cNvPr>
              <p:cNvSpPr/>
              <p:nvPr/>
            </p:nvSpPr>
            <p:spPr>
              <a:xfrm>
                <a:off x="5926103" y="5996095"/>
                <a:ext cx="81329" cy="88524"/>
              </a:xfrm>
              <a:custGeom>
                <a:avLst/>
                <a:gdLst>
                  <a:gd name="connsiteX0" fmla="*/ 40649 w 81329"/>
                  <a:gd name="connsiteY0" fmla="*/ 62328 h 88524"/>
                  <a:gd name="connsiteX1" fmla="*/ 23486 w 81329"/>
                  <a:gd name="connsiteY1" fmla="*/ 43359 h 88524"/>
                  <a:gd name="connsiteX2" fmla="*/ 40649 w 81329"/>
                  <a:gd name="connsiteY2" fmla="*/ 24389 h 88524"/>
                  <a:gd name="connsiteX3" fmla="*/ 57813 w 81329"/>
                  <a:gd name="connsiteY3" fmla="*/ 43359 h 88524"/>
                  <a:gd name="connsiteX4" fmla="*/ 40649 w 81329"/>
                  <a:gd name="connsiteY4" fmla="*/ 62328 h 88524"/>
                  <a:gd name="connsiteX5" fmla="*/ 40649 w 81329"/>
                  <a:gd name="connsiteY5" fmla="*/ 0 h 88524"/>
                  <a:gd name="connsiteX6" fmla="*/ 0 w 81329"/>
                  <a:gd name="connsiteY6" fmla="*/ 44262 h 88524"/>
                  <a:gd name="connsiteX7" fmla="*/ 40649 w 81329"/>
                  <a:gd name="connsiteY7" fmla="*/ 88525 h 88524"/>
                  <a:gd name="connsiteX8" fmla="*/ 81299 w 81329"/>
                  <a:gd name="connsiteY8" fmla="*/ 44262 h 88524"/>
                  <a:gd name="connsiteX9" fmla="*/ 40649 w 81329"/>
                  <a:gd name="connsiteY9" fmla="*/ 0 h 88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29" h="88524">
                    <a:moveTo>
                      <a:pt x="40649" y="62328"/>
                    </a:moveTo>
                    <a:cubicBezTo>
                      <a:pt x="30713" y="62328"/>
                      <a:pt x="23486" y="54199"/>
                      <a:pt x="23486" y="43359"/>
                    </a:cubicBezTo>
                    <a:cubicBezTo>
                      <a:pt x="23486" y="32519"/>
                      <a:pt x="31616" y="24389"/>
                      <a:pt x="40649" y="24389"/>
                    </a:cubicBezTo>
                    <a:cubicBezTo>
                      <a:pt x="49683" y="24389"/>
                      <a:pt x="57813" y="32519"/>
                      <a:pt x="57813" y="43359"/>
                    </a:cubicBezTo>
                    <a:cubicBezTo>
                      <a:pt x="57813" y="54199"/>
                      <a:pt x="50586" y="62328"/>
                      <a:pt x="40649" y="62328"/>
                    </a:cubicBezTo>
                    <a:close/>
                    <a:moveTo>
                      <a:pt x="40649" y="0"/>
                    </a:moveTo>
                    <a:cubicBezTo>
                      <a:pt x="18066" y="0"/>
                      <a:pt x="0" y="19873"/>
                      <a:pt x="0" y="44262"/>
                    </a:cubicBezTo>
                    <a:cubicBezTo>
                      <a:pt x="0" y="68652"/>
                      <a:pt x="18066" y="88525"/>
                      <a:pt x="40649" y="88525"/>
                    </a:cubicBezTo>
                    <a:cubicBezTo>
                      <a:pt x="63233" y="88525"/>
                      <a:pt x="81299" y="68652"/>
                      <a:pt x="81299" y="44262"/>
                    </a:cubicBezTo>
                    <a:cubicBezTo>
                      <a:pt x="82202" y="19873"/>
                      <a:pt x="63233" y="0"/>
                      <a:pt x="40649" y="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3" name="Freeform 32">
                <a:extLst>
                  <a:ext uri="{FF2B5EF4-FFF2-40B4-BE49-F238E27FC236}">
                    <a16:creationId xmlns="" xmlns:a16="http://schemas.microsoft.com/office/drawing/2014/main" id="{325AB108-308B-AA36-395B-9445E3C34888}"/>
                  </a:ext>
                </a:extLst>
              </p:cNvPr>
              <p:cNvSpPr/>
              <p:nvPr/>
            </p:nvSpPr>
            <p:spPr>
              <a:xfrm>
                <a:off x="5731889" y="5412549"/>
                <a:ext cx="88525" cy="81298"/>
              </a:xfrm>
              <a:custGeom>
                <a:avLst/>
                <a:gdLst>
                  <a:gd name="connsiteX0" fmla="*/ 44263 w 88525"/>
                  <a:gd name="connsiteY0" fmla="*/ 23486 h 81298"/>
                  <a:gd name="connsiteX1" fmla="*/ 63233 w 88525"/>
                  <a:gd name="connsiteY1" fmla="*/ 40649 h 81298"/>
                  <a:gd name="connsiteX2" fmla="*/ 44263 w 88525"/>
                  <a:gd name="connsiteY2" fmla="*/ 57812 h 81298"/>
                  <a:gd name="connsiteX3" fmla="*/ 25293 w 88525"/>
                  <a:gd name="connsiteY3" fmla="*/ 40649 h 81298"/>
                  <a:gd name="connsiteX4" fmla="*/ 44263 w 88525"/>
                  <a:gd name="connsiteY4" fmla="*/ 23486 h 81298"/>
                  <a:gd name="connsiteX5" fmla="*/ 44263 w 88525"/>
                  <a:gd name="connsiteY5" fmla="*/ 81299 h 81298"/>
                  <a:gd name="connsiteX6" fmla="*/ 88525 w 88525"/>
                  <a:gd name="connsiteY6" fmla="*/ 40649 h 81298"/>
                  <a:gd name="connsiteX7" fmla="*/ 44263 w 88525"/>
                  <a:gd name="connsiteY7" fmla="*/ 0 h 81298"/>
                  <a:gd name="connsiteX8" fmla="*/ 0 w 88525"/>
                  <a:gd name="connsiteY8" fmla="*/ 40649 h 81298"/>
                  <a:gd name="connsiteX9" fmla="*/ 44263 w 88525"/>
                  <a:gd name="connsiteY9" fmla="*/ 81299 h 81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1298">
                    <a:moveTo>
                      <a:pt x="44263" y="23486"/>
                    </a:moveTo>
                    <a:cubicBezTo>
                      <a:pt x="54199" y="23486"/>
                      <a:pt x="63233" y="31616"/>
                      <a:pt x="63233" y="40649"/>
                    </a:cubicBezTo>
                    <a:cubicBezTo>
                      <a:pt x="63233" y="49683"/>
                      <a:pt x="55103" y="57812"/>
                      <a:pt x="44263" y="57812"/>
                    </a:cubicBezTo>
                    <a:cubicBezTo>
                      <a:pt x="33423" y="57812"/>
                      <a:pt x="25293" y="49683"/>
                      <a:pt x="25293" y="40649"/>
                    </a:cubicBezTo>
                    <a:cubicBezTo>
                      <a:pt x="25293" y="31616"/>
                      <a:pt x="33423" y="23486"/>
                      <a:pt x="44263" y="23486"/>
                    </a:cubicBezTo>
                    <a:close/>
                    <a:moveTo>
                      <a:pt x="44263" y="81299"/>
                    </a:moveTo>
                    <a:cubicBezTo>
                      <a:pt x="68652" y="81299"/>
                      <a:pt x="88525" y="63233"/>
                      <a:pt x="88525" y="40649"/>
                    </a:cubicBezTo>
                    <a:cubicBezTo>
                      <a:pt x="88525" y="18066"/>
                      <a:pt x="68652" y="0"/>
                      <a:pt x="44263" y="0"/>
                    </a:cubicBezTo>
                    <a:cubicBezTo>
                      <a:pt x="19873" y="0"/>
                      <a:pt x="0" y="18066"/>
                      <a:pt x="0" y="40649"/>
                    </a:cubicBezTo>
                    <a:cubicBezTo>
                      <a:pt x="0" y="63233"/>
                      <a:pt x="19873" y="81299"/>
                      <a:pt x="44263" y="8129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4" name="Freeform 33">
                <a:extLst>
                  <a:ext uri="{FF2B5EF4-FFF2-40B4-BE49-F238E27FC236}">
                    <a16:creationId xmlns="" xmlns:a16="http://schemas.microsoft.com/office/drawing/2014/main" id="{A1416369-925E-CE31-72E1-B06CB7E8B917}"/>
                  </a:ext>
                </a:extLst>
              </p:cNvPr>
              <p:cNvSpPr/>
              <p:nvPr/>
            </p:nvSpPr>
            <p:spPr>
              <a:xfrm>
                <a:off x="6020049" y="5386353"/>
                <a:ext cx="146338" cy="146338"/>
              </a:xfrm>
              <a:custGeom>
                <a:avLst/>
                <a:gdLst>
                  <a:gd name="connsiteX0" fmla="*/ 56909 w 146338"/>
                  <a:gd name="connsiteY0" fmla="*/ 62329 h 146338"/>
                  <a:gd name="connsiteX1" fmla="*/ 61426 w 146338"/>
                  <a:gd name="connsiteY1" fmla="*/ 57813 h 146338"/>
                  <a:gd name="connsiteX2" fmla="*/ 72266 w 146338"/>
                  <a:gd name="connsiteY2" fmla="*/ 37940 h 146338"/>
                  <a:gd name="connsiteX3" fmla="*/ 83106 w 146338"/>
                  <a:gd name="connsiteY3" fmla="*/ 57813 h 146338"/>
                  <a:gd name="connsiteX4" fmla="*/ 87622 w 146338"/>
                  <a:gd name="connsiteY4" fmla="*/ 62329 h 146338"/>
                  <a:gd name="connsiteX5" fmla="*/ 107495 w 146338"/>
                  <a:gd name="connsiteY5" fmla="*/ 73169 h 146338"/>
                  <a:gd name="connsiteX6" fmla="*/ 87622 w 146338"/>
                  <a:gd name="connsiteY6" fmla="*/ 84009 h 146338"/>
                  <a:gd name="connsiteX7" fmla="*/ 83106 w 146338"/>
                  <a:gd name="connsiteY7" fmla="*/ 88525 h 146338"/>
                  <a:gd name="connsiteX8" fmla="*/ 72266 w 146338"/>
                  <a:gd name="connsiteY8" fmla="*/ 108399 h 146338"/>
                  <a:gd name="connsiteX9" fmla="*/ 61426 w 146338"/>
                  <a:gd name="connsiteY9" fmla="*/ 88525 h 146338"/>
                  <a:gd name="connsiteX10" fmla="*/ 56909 w 146338"/>
                  <a:gd name="connsiteY10" fmla="*/ 84009 h 146338"/>
                  <a:gd name="connsiteX11" fmla="*/ 37036 w 146338"/>
                  <a:gd name="connsiteY11" fmla="*/ 73169 h 146338"/>
                  <a:gd name="connsiteX12" fmla="*/ 56909 w 146338"/>
                  <a:gd name="connsiteY12" fmla="*/ 62329 h 146338"/>
                  <a:gd name="connsiteX13" fmla="*/ 6323 w 146338"/>
                  <a:gd name="connsiteY13" fmla="*/ 84009 h 146338"/>
                  <a:gd name="connsiteX14" fmla="*/ 42456 w 146338"/>
                  <a:gd name="connsiteY14" fmla="*/ 103882 h 146338"/>
                  <a:gd name="connsiteX15" fmla="*/ 62329 w 146338"/>
                  <a:gd name="connsiteY15" fmla="*/ 140015 h 146338"/>
                  <a:gd name="connsiteX16" fmla="*/ 73169 w 146338"/>
                  <a:gd name="connsiteY16" fmla="*/ 146338 h 146338"/>
                  <a:gd name="connsiteX17" fmla="*/ 84009 w 146338"/>
                  <a:gd name="connsiteY17" fmla="*/ 140015 h 146338"/>
                  <a:gd name="connsiteX18" fmla="*/ 103882 w 146338"/>
                  <a:gd name="connsiteY18" fmla="*/ 103882 h 146338"/>
                  <a:gd name="connsiteX19" fmla="*/ 140015 w 146338"/>
                  <a:gd name="connsiteY19" fmla="*/ 84009 h 146338"/>
                  <a:gd name="connsiteX20" fmla="*/ 146338 w 146338"/>
                  <a:gd name="connsiteY20" fmla="*/ 73169 h 146338"/>
                  <a:gd name="connsiteX21" fmla="*/ 140015 w 146338"/>
                  <a:gd name="connsiteY21" fmla="*/ 62329 h 146338"/>
                  <a:gd name="connsiteX22" fmla="*/ 103882 w 146338"/>
                  <a:gd name="connsiteY22" fmla="*/ 42456 h 146338"/>
                  <a:gd name="connsiteX23" fmla="*/ 84009 w 146338"/>
                  <a:gd name="connsiteY23" fmla="*/ 6323 h 146338"/>
                  <a:gd name="connsiteX24" fmla="*/ 73169 w 146338"/>
                  <a:gd name="connsiteY24" fmla="*/ 0 h 146338"/>
                  <a:gd name="connsiteX25" fmla="*/ 62329 w 146338"/>
                  <a:gd name="connsiteY25" fmla="*/ 6323 h 146338"/>
                  <a:gd name="connsiteX26" fmla="*/ 42456 w 146338"/>
                  <a:gd name="connsiteY26" fmla="*/ 42456 h 146338"/>
                  <a:gd name="connsiteX27" fmla="*/ 6323 w 146338"/>
                  <a:gd name="connsiteY27" fmla="*/ 62329 h 146338"/>
                  <a:gd name="connsiteX28" fmla="*/ 0 w 146338"/>
                  <a:gd name="connsiteY28" fmla="*/ 73169 h 146338"/>
                  <a:gd name="connsiteX29" fmla="*/ 6323 w 146338"/>
                  <a:gd name="connsiteY29" fmla="*/ 8400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56909" y="62329"/>
                    </a:moveTo>
                    <a:cubicBezTo>
                      <a:pt x="58716" y="61426"/>
                      <a:pt x="60523" y="59620"/>
                      <a:pt x="61426" y="57813"/>
                    </a:cubicBezTo>
                    <a:lnTo>
                      <a:pt x="72266" y="37940"/>
                    </a:lnTo>
                    <a:lnTo>
                      <a:pt x="83106" y="57813"/>
                    </a:lnTo>
                    <a:cubicBezTo>
                      <a:pt x="84009" y="59620"/>
                      <a:pt x="85816" y="61426"/>
                      <a:pt x="87622" y="62329"/>
                    </a:cubicBezTo>
                    <a:lnTo>
                      <a:pt x="107495" y="73169"/>
                    </a:lnTo>
                    <a:lnTo>
                      <a:pt x="87622" y="84009"/>
                    </a:lnTo>
                    <a:cubicBezTo>
                      <a:pt x="85816" y="84912"/>
                      <a:pt x="84009" y="86719"/>
                      <a:pt x="83106" y="88525"/>
                    </a:cubicBezTo>
                    <a:lnTo>
                      <a:pt x="72266" y="108399"/>
                    </a:lnTo>
                    <a:lnTo>
                      <a:pt x="61426" y="88525"/>
                    </a:lnTo>
                    <a:cubicBezTo>
                      <a:pt x="60523" y="86719"/>
                      <a:pt x="58716" y="84912"/>
                      <a:pt x="56909" y="84009"/>
                    </a:cubicBezTo>
                    <a:lnTo>
                      <a:pt x="37036" y="73169"/>
                    </a:lnTo>
                    <a:lnTo>
                      <a:pt x="56909" y="62329"/>
                    </a:lnTo>
                    <a:close/>
                    <a:moveTo>
                      <a:pt x="6323" y="84009"/>
                    </a:moveTo>
                    <a:lnTo>
                      <a:pt x="42456" y="103882"/>
                    </a:lnTo>
                    <a:lnTo>
                      <a:pt x="62329" y="140015"/>
                    </a:lnTo>
                    <a:cubicBezTo>
                      <a:pt x="64136" y="143628"/>
                      <a:pt x="68652" y="146338"/>
                      <a:pt x="73169" y="146338"/>
                    </a:cubicBezTo>
                    <a:cubicBezTo>
                      <a:pt x="77686" y="146338"/>
                      <a:pt x="81299" y="143628"/>
                      <a:pt x="84009" y="140015"/>
                    </a:cubicBezTo>
                    <a:lnTo>
                      <a:pt x="103882" y="103882"/>
                    </a:lnTo>
                    <a:lnTo>
                      <a:pt x="140015" y="84009"/>
                    </a:lnTo>
                    <a:cubicBezTo>
                      <a:pt x="143628" y="82203"/>
                      <a:pt x="146338" y="77686"/>
                      <a:pt x="146338" y="73169"/>
                    </a:cubicBezTo>
                    <a:cubicBezTo>
                      <a:pt x="146338" y="68653"/>
                      <a:pt x="143628" y="65039"/>
                      <a:pt x="140015" y="62329"/>
                    </a:cubicBezTo>
                    <a:lnTo>
                      <a:pt x="103882" y="42456"/>
                    </a:lnTo>
                    <a:lnTo>
                      <a:pt x="84009" y="6323"/>
                    </a:lnTo>
                    <a:cubicBezTo>
                      <a:pt x="82202" y="2710"/>
                      <a:pt x="77686" y="0"/>
                      <a:pt x="73169" y="0"/>
                    </a:cubicBezTo>
                    <a:cubicBezTo>
                      <a:pt x="68652" y="0"/>
                      <a:pt x="65039" y="2710"/>
                      <a:pt x="62329" y="6323"/>
                    </a:cubicBezTo>
                    <a:lnTo>
                      <a:pt x="42456" y="42456"/>
                    </a:lnTo>
                    <a:lnTo>
                      <a:pt x="6323" y="62329"/>
                    </a:lnTo>
                    <a:cubicBezTo>
                      <a:pt x="2710" y="64136"/>
                      <a:pt x="0" y="68653"/>
                      <a:pt x="0" y="73169"/>
                    </a:cubicBezTo>
                    <a:cubicBezTo>
                      <a:pt x="903" y="77686"/>
                      <a:pt x="2710" y="82203"/>
                      <a:pt x="6323" y="8400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 xmlns:a16="http://schemas.microsoft.com/office/drawing/2014/main" id="{A6987394-C6D1-A38F-C0AD-588FD46691D5}"/>
                  </a:ext>
                </a:extLst>
              </p:cNvPr>
              <p:cNvSpPr/>
              <p:nvPr/>
            </p:nvSpPr>
            <p:spPr>
              <a:xfrm>
                <a:off x="6137480" y="6007838"/>
                <a:ext cx="146338" cy="146338"/>
              </a:xfrm>
              <a:custGeom>
                <a:avLst/>
                <a:gdLst>
                  <a:gd name="connsiteX0" fmla="*/ 89429 w 146338"/>
                  <a:gd name="connsiteY0" fmla="*/ 83106 h 146338"/>
                  <a:gd name="connsiteX1" fmla="*/ 84912 w 146338"/>
                  <a:gd name="connsiteY1" fmla="*/ 87623 h 146338"/>
                  <a:gd name="connsiteX2" fmla="*/ 74072 w 146338"/>
                  <a:gd name="connsiteY2" fmla="*/ 107495 h 146338"/>
                  <a:gd name="connsiteX3" fmla="*/ 63233 w 146338"/>
                  <a:gd name="connsiteY3" fmla="*/ 87623 h 146338"/>
                  <a:gd name="connsiteX4" fmla="*/ 58716 w 146338"/>
                  <a:gd name="connsiteY4" fmla="*/ 83106 h 146338"/>
                  <a:gd name="connsiteX5" fmla="*/ 38843 w 146338"/>
                  <a:gd name="connsiteY5" fmla="*/ 72266 h 146338"/>
                  <a:gd name="connsiteX6" fmla="*/ 58716 w 146338"/>
                  <a:gd name="connsiteY6" fmla="*/ 61426 h 146338"/>
                  <a:gd name="connsiteX7" fmla="*/ 63233 w 146338"/>
                  <a:gd name="connsiteY7" fmla="*/ 56910 h 146338"/>
                  <a:gd name="connsiteX8" fmla="*/ 74072 w 146338"/>
                  <a:gd name="connsiteY8" fmla="*/ 37036 h 146338"/>
                  <a:gd name="connsiteX9" fmla="*/ 84912 w 146338"/>
                  <a:gd name="connsiteY9" fmla="*/ 56910 h 146338"/>
                  <a:gd name="connsiteX10" fmla="*/ 89429 w 146338"/>
                  <a:gd name="connsiteY10" fmla="*/ 61426 h 146338"/>
                  <a:gd name="connsiteX11" fmla="*/ 109302 w 146338"/>
                  <a:gd name="connsiteY11" fmla="*/ 72266 h 146338"/>
                  <a:gd name="connsiteX12" fmla="*/ 89429 w 146338"/>
                  <a:gd name="connsiteY12" fmla="*/ 83106 h 146338"/>
                  <a:gd name="connsiteX13" fmla="*/ 140015 w 146338"/>
                  <a:gd name="connsiteY13" fmla="*/ 62329 h 146338"/>
                  <a:gd name="connsiteX14" fmla="*/ 103882 w 146338"/>
                  <a:gd name="connsiteY14" fmla="*/ 42457 h 146338"/>
                  <a:gd name="connsiteX15" fmla="*/ 84009 w 146338"/>
                  <a:gd name="connsiteY15" fmla="*/ 6324 h 146338"/>
                  <a:gd name="connsiteX16" fmla="*/ 73169 w 146338"/>
                  <a:gd name="connsiteY16" fmla="*/ 0 h 146338"/>
                  <a:gd name="connsiteX17" fmla="*/ 62329 w 146338"/>
                  <a:gd name="connsiteY17" fmla="*/ 6324 h 146338"/>
                  <a:gd name="connsiteX18" fmla="*/ 42456 w 146338"/>
                  <a:gd name="connsiteY18" fmla="*/ 42457 h 146338"/>
                  <a:gd name="connsiteX19" fmla="*/ 6323 w 146338"/>
                  <a:gd name="connsiteY19" fmla="*/ 62329 h 146338"/>
                  <a:gd name="connsiteX20" fmla="*/ 0 w 146338"/>
                  <a:gd name="connsiteY20" fmla="*/ 73169 h 146338"/>
                  <a:gd name="connsiteX21" fmla="*/ 6323 w 146338"/>
                  <a:gd name="connsiteY21" fmla="*/ 84009 h 146338"/>
                  <a:gd name="connsiteX22" fmla="*/ 42456 w 146338"/>
                  <a:gd name="connsiteY22" fmla="*/ 103882 h 146338"/>
                  <a:gd name="connsiteX23" fmla="*/ 62329 w 146338"/>
                  <a:gd name="connsiteY23" fmla="*/ 140015 h 146338"/>
                  <a:gd name="connsiteX24" fmla="*/ 73169 w 146338"/>
                  <a:gd name="connsiteY24" fmla="*/ 146339 h 146338"/>
                  <a:gd name="connsiteX25" fmla="*/ 84009 w 146338"/>
                  <a:gd name="connsiteY25" fmla="*/ 140015 h 146338"/>
                  <a:gd name="connsiteX26" fmla="*/ 103882 w 146338"/>
                  <a:gd name="connsiteY26" fmla="*/ 103882 h 146338"/>
                  <a:gd name="connsiteX27" fmla="*/ 140015 w 146338"/>
                  <a:gd name="connsiteY27" fmla="*/ 84009 h 146338"/>
                  <a:gd name="connsiteX28" fmla="*/ 146338 w 146338"/>
                  <a:gd name="connsiteY28" fmla="*/ 73169 h 146338"/>
                  <a:gd name="connsiteX29" fmla="*/ 140015 w 146338"/>
                  <a:gd name="connsiteY29" fmla="*/ 62329 h 146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6338" h="146338">
                    <a:moveTo>
                      <a:pt x="89429" y="83106"/>
                    </a:moveTo>
                    <a:cubicBezTo>
                      <a:pt x="87622" y="84009"/>
                      <a:pt x="85816" y="85816"/>
                      <a:pt x="84912" y="87623"/>
                    </a:cubicBezTo>
                    <a:lnTo>
                      <a:pt x="74072" y="107495"/>
                    </a:lnTo>
                    <a:lnTo>
                      <a:pt x="63233" y="87623"/>
                    </a:lnTo>
                    <a:cubicBezTo>
                      <a:pt x="62329" y="85816"/>
                      <a:pt x="60523" y="84009"/>
                      <a:pt x="58716" y="83106"/>
                    </a:cubicBezTo>
                    <a:lnTo>
                      <a:pt x="38843" y="72266"/>
                    </a:lnTo>
                    <a:lnTo>
                      <a:pt x="58716" y="61426"/>
                    </a:lnTo>
                    <a:cubicBezTo>
                      <a:pt x="60523" y="60523"/>
                      <a:pt x="62329" y="58716"/>
                      <a:pt x="63233" y="56910"/>
                    </a:cubicBezTo>
                    <a:lnTo>
                      <a:pt x="74072" y="37036"/>
                    </a:lnTo>
                    <a:lnTo>
                      <a:pt x="84912" y="56910"/>
                    </a:lnTo>
                    <a:cubicBezTo>
                      <a:pt x="85816" y="58716"/>
                      <a:pt x="87622" y="60523"/>
                      <a:pt x="89429" y="61426"/>
                    </a:cubicBezTo>
                    <a:lnTo>
                      <a:pt x="109302" y="72266"/>
                    </a:lnTo>
                    <a:lnTo>
                      <a:pt x="89429" y="83106"/>
                    </a:lnTo>
                    <a:close/>
                    <a:moveTo>
                      <a:pt x="140015" y="62329"/>
                    </a:moveTo>
                    <a:lnTo>
                      <a:pt x="103882" y="42457"/>
                    </a:lnTo>
                    <a:lnTo>
                      <a:pt x="84009" y="6324"/>
                    </a:lnTo>
                    <a:cubicBezTo>
                      <a:pt x="82202" y="2710"/>
                      <a:pt x="77686" y="0"/>
                      <a:pt x="73169" y="0"/>
                    </a:cubicBezTo>
                    <a:cubicBezTo>
                      <a:pt x="68652" y="0"/>
                      <a:pt x="65039" y="2710"/>
                      <a:pt x="62329" y="6324"/>
                    </a:cubicBezTo>
                    <a:lnTo>
                      <a:pt x="42456" y="42457"/>
                    </a:lnTo>
                    <a:lnTo>
                      <a:pt x="6323" y="62329"/>
                    </a:lnTo>
                    <a:cubicBezTo>
                      <a:pt x="2710" y="64136"/>
                      <a:pt x="0" y="68652"/>
                      <a:pt x="0" y="73169"/>
                    </a:cubicBezTo>
                    <a:cubicBezTo>
                      <a:pt x="0" y="77685"/>
                      <a:pt x="2710" y="81299"/>
                      <a:pt x="6323" y="84009"/>
                    </a:cubicBezTo>
                    <a:lnTo>
                      <a:pt x="42456" y="103882"/>
                    </a:lnTo>
                    <a:lnTo>
                      <a:pt x="62329" y="140015"/>
                    </a:lnTo>
                    <a:cubicBezTo>
                      <a:pt x="64136" y="143628"/>
                      <a:pt x="68652" y="146339"/>
                      <a:pt x="73169" y="146339"/>
                    </a:cubicBezTo>
                    <a:cubicBezTo>
                      <a:pt x="77686" y="146339"/>
                      <a:pt x="81299" y="143628"/>
                      <a:pt x="84009" y="140015"/>
                    </a:cubicBezTo>
                    <a:lnTo>
                      <a:pt x="103882" y="103882"/>
                    </a:lnTo>
                    <a:lnTo>
                      <a:pt x="140015" y="84009"/>
                    </a:lnTo>
                    <a:cubicBezTo>
                      <a:pt x="143628" y="82202"/>
                      <a:pt x="146338" y="77685"/>
                      <a:pt x="146338" y="73169"/>
                    </a:cubicBezTo>
                    <a:cubicBezTo>
                      <a:pt x="146338" y="68652"/>
                      <a:pt x="143628" y="64136"/>
                      <a:pt x="140015" y="623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 xmlns:a16="http://schemas.microsoft.com/office/drawing/2014/main" id="{F0F06F79-602F-E033-040B-EB95BE20BA19}"/>
                  </a:ext>
                </a:extLst>
              </p:cNvPr>
              <p:cNvSpPr/>
              <p:nvPr/>
            </p:nvSpPr>
            <p:spPr>
              <a:xfrm>
                <a:off x="5702983" y="5494074"/>
                <a:ext cx="763306" cy="658295"/>
              </a:xfrm>
              <a:custGeom>
                <a:avLst/>
                <a:gdLst>
                  <a:gd name="connsiteX0" fmla="*/ 537476 w 763306"/>
                  <a:gd name="connsiteY0" fmla="*/ 27778 h 658295"/>
                  <a:gd name="connsiteX1" fmla="*/ 619679 w 763306"/>
                  <a:gd name="connsiteY1" fmla="*/ 26874 h 658295"/>
                  <a:gd name="connsiteX2" fmla="*/ 619679 w 763306"/>
                  <a:gd name="connsiteY2" fmla="*/ 214765 h 658295"/>
                  <a:gd name="connsiteX3" fmla="*/ 598902 w 763306"/>
                  <a:gd name="connsiteY3" fmla="*/ 197602 h 658295"/>
                  <a:gd name="connsiteX4" fmla="*/ 588966 w 763306"/>
                  <a:gd name="connsiteY4" fmla="*/ 194892 h 658295"/>
                  <a:gd name="connsiteX5" fmla="*/ 580836 w 763306"/>
                  <a:gd name="connsiteY5" fmla="*/ 201215 h 658295"/>
                  <a:gd name="connsiteX6" fmla="*/ 594386 w 763306"/>
                  <a:gd name="connsiteY6" fmla="*/ 308711 h 658295"/>
                  <a:gd name="connsiteX7" fmla="*/ 595289 w 763306"/>
                  <a:gd name="connsiteY7" fmla="*/ 310517 h 658295"/>
                  <a:gd name="connsiteX8" fmla="*/ 619679 w 763306"/>
                  <a:gd name="connsiteY8" fmla="*/ 333100 h 658295"/>
                  <a:gd name="connsiteX9" fmla="*/ 619679 w 763306"/>
                  <a:gd name="connsiteY9" fmla="*/ 395429 h 658295"/>
                  <a:gd name="connsiteX10" fmla="*/ 533863 w 763306"/>
                  <a:gd name="connsiteY10" fmla="*/ 397235 h 658295"/>
                  <a:gd name="connsiteX11" fmla="*/ 404688 w 763306"/>
                  <a:gd name="connsiteY11" fmla="*/ 446015 h 658295"/>
                  <a:gd name="connsiteX12" fmla="*/ 404688 w 763306"/>
                  <a:gd name="connsiteY12" fmla="*/ 81977 h 658295"/>
                  <a:gd name="connsiteX13" fmla="*/ 654908 w 763306"/>
                  <a:gd name="connsiteY13" fmla="*/ 386396 h 658295"/>
                  <a:gd name="connsiteX14" fmla="*/ 643165 w 763306"/>
                  <a:gd name="connsiteY14" fmla="*/ 390913 h 658295"/>
                  <a:gd name="connsiteX15" fmla="*/ 643165 w 763306"/>
                  <a:gd name="connsiteY15" fmla="*/ 354780 h 658295"/>
                  <a:gd name="connsiteX16" fmla="*/ 654908 w 763306"/>
                  <a:gd name="connsiteY16" fmla="*/ 365619 h 658295"/>
                  <a:gd name="connsiteX17" fmla="*/ 654908 w 763306"/>
                  <a:gd name="connsiteY17" fmla="*/ 386396 h 658295"/>
                  <a:gd name="connsiteX18" fmla="*/ 426368 w 763306"/>
                  <a:gd name="connsiteY18" fmla="*/ 490278 h 658295"/>
                  <a:gd name="connsiteX19" fmla="*/ 416431 w 763306"/>
                  <a:gd name="connsiteY19" fmla="*/ 511055 h 658295"/>
                  <a:gd name="connsiteX20" fmla="*/ 416431 w 763306"/>
                  <a:gd name="connsiteY20" fmla="*/ 515571 h 658295"/>
                  <a:gd name="connsiteX21" fmla="*/ 368555 w 763306"/>
                  <a:gd name="connsiteY21" fmla="*/ 515571 h 658295"/>
                  <a:gd name="connsiteX22" fmla="*/ 368555 w 763306"/>
                  <a:gd name="connsiteY22" fmla="*/ 511958 h 658295"/>
                  <a:gd name="connsiteX23" fmla="*/ 354102 w 763306"/>
                  <a:gd name="connsiteY23" fmla="*/ 488472 h 658295"/>
                  <a:gd name="connsiteX24" fmla="*/ 154468 w 763306"/>
                  <a:gd name="connsiteY24" fmla="*/ 442401 h 658295"/>
                  <a:gd name="connsiteX25" fmla="*/ 146338 w 763306"/>
                  <a:gd name="connsiteY25" fmla="*/ 419818 h 658295"/>
                  <a:gd name="connsiteX26" fmla="*/ 269190 w 763306"/>
                  <a:gd name="connsiteY26" fmla="*/ 431562 h 658295"/>
                  <a:gd name="connsiteX27" fmla="*/ 385718 w 763306"/>
                  <a:gd name="connsiteY27" fmla="*/ 477631 h 658295"/>
                  <a:gd name="connsiteX28" fmla="*/ 392042 w 763306"/>
                  <a:gd name="connsiteY28" fmla="*/ 479439 h 658295"/>
                  <a:gd name="connsiteX29" fmla="*/ 398365 w 763306"/>
                  <a:gd name="connsiteY29" fmla="*/ 477631 h 658295"/>
                  <a:gd name="connsiteX30" fmla="*/ 399268 w 763306"/>
                  <a:gd name="connsiteY30" fmla="*/ 476728 h 658295"/>
                  <a:gd name="connsiteX31" fmla="*/ 537476 w 763306"/>
                  <a:gd name="connsiteY31" fmla="*/ 419818 h 658295"/>
                  <a:gd name="connsiteX32" fmla="*/ 614259 w 763306"/>
                  <a:gd name="connsiteY32" fmla="*/ 418012 h 658295"/>
                  <a:gd name="connsiteX33" fmla="*/ 605225 w 763306"/>
                  <a:gd name="connsiteY33" fmla="*/ 441498 h 658295"/>
                  <a:gd name="connsiteX34" fmla="*/ 426368 w 763306"/>
                  <a:gd name="connsiteY34" fmla="*/ 490278 h 658295"/>
                  <a:gd name="connsiteX35" fmla="*/ 104785 w 763306"/>
                  <a:gd name="connsiteY35" fmla="*/ 366523 h 658295"/>
                  <a:gd name="connsiteX36" fmla="*/ 117432 w 763306"/>
                  <a:gd name="connsiteY36" fmla="*/ 354780 h 658295"/>
                  <a:gd name="connsiteX37" fmla="*/ 117432 w 763306"/>
                  <a:gd name="connsiteY37" fmla="*/ 391816 h 658295"/>
                  <a:gd name="connsiteX38" fmla="*/ 104785 w 763306"/>
                  <a:gd name="connsiteY38" fmla="*/ 387299 h 658295"/>
                  <a:gd name="connsiteX39" fmla="*/ 104785 w 763306"/>
                  <a:gd name="connsiteY39" fmla="*/ 366523 h 658295"/>
                  <a:gd name="connsiteX40" fmla="*/ 165308 w 763306"/>
                  <a:gd name="connsiteY40" fmla="*/ 309614 h 658295"/>
                  <a:gd name="connsiteX41" fmla="*/ 166211 w 763306"/>
                  <a:gd name="connsiteY41" fmla="*/ 307807 h 658295"/>
                  <a:gd name="connsiteX42" fmla="*/ 179761 w 763306"/>
                  <a:gd name="connsiteY42" fmla="*/ 200312 h 658295"/>
                  <a:gd name="connsiteX43" fmla="*/ 171631 w 763306"/>
                  <a:gd name="connsiteY43" fmla="*/ 193988 h 658295"/>
                  <a:gd name="connsiteX44" fmla="*/ 161695 w 763306"/>
                  <a:gd name="connsiteY44" fmla="*/ 196698 h 658295"/>
                  <a:gd name="connsiteX45" fmla="*/ 141822 w 763306"/>
                  <a:gd name="connsiteY45" fmla="*/ 212959 h 658295"/>
                  <a:gd name="connsiteX46" fmla="*/ 141822 w 763306"/>
                  <a:gd name="connsiteY46" fmla="*/ 26874 h 658295"/>
                  <a:gd name="connsiteX47" fmla="*/ 270093 w 763306"/>
                  <a:gd name="connsiteY47" fmla="*/ 38617 h 658295"/>
                  <a:gd name="connsiteX48" fmla="*/ 380298 w 763306"/>
                  <a:gd name="connsiteY48" fmla="*/ 81977 h 658295"/>
                  <a:gd name="connsiteX49" fmla="*/ 380298 w 763306"/>
                  <a:gd name="connsiteY49" fmla="*/ 447822 h 658295"/>
                  <a:gd name="connsiteX50" fmla="*/ 275513 w 763306"/>
                  <a:gd name="connsiteY50" fmla="*/ 408979 h 658295"/>
                  <a:gd name="connsiteX51" fmla="*/ 140918 w 763306"/>
                  <a:gd name="connsiteY51" fmla="*/ 396332 h 658295"/>
                  <a:gd name="connsiteX52" fmla="*/ 140918 w 763306"/>
                  <a:gd name="connsiteY52" fmla="*/ 332197 h 658295"/>
                  <a:gd name="connsiteX53" fmla="*/ 165308 w 763306"/>
                  <a:gd name="connsiteY53" fmla="*/ 309614 h 658295"/>
                  <a:gd name="connsiteX54" fmla="*/ 82202 w 763306"/>
                  <a:gd name="connsiteY54" fmla="*/ 262641 h 658295"/>
                  <a:gd name="connsiteX55" fmla="*/ 46069 w 763306"/>
                  <a:gd name="connsiteY55" fmla="*/ 292450 h 658295"/>
                  <a:gd name="connsiteX56" fmla="*/ 82202 w 763306"/>
                  <a:gd name="connsiteY56" fmla="*/ 221088 h 658295"/>
                  <a:gd name="connsiteX57" fmla="*/ 82202 w 763306"/>
                  <a:gd name="connsiteY57" fmla="*/ 262641 h 658295"/>
                  <a:gd name="connsiteX58" fmla="*/ 117432 w 763306"/>
                  <a:gd name="connsiteY58" fmla="*/ 60297 h 658295"/>
                  <a:gd name="connsiteX59" fmla="*/ 117432 w 763306"/>
                  <a:gd name="connsiteY59" fmla="*/ 232831 h 658295"/>
                  <a:gd name="connsiteX60" fmla="*/ 105689 w 763306"/>
                  <a:gd name="connsiteY60" fmla="*/ 242768 h 658295"/>
                  <a:gd name="connsiteX61" fmla="*/ 105689 w 763306"/>
                  <a:gd name="connsiteY61" fmla="*/ 55781 h 658295"/>
                  <a:gd name="connsiteX62" fmla="*/ 117432 w 763306"/>
                  <a:gd name="connsiteY62" fmla="*/ 60297 h 658295"/>
                  <a:gd name="connsiteX63" fmla="*/ 654908 w 763306"/>
                  <a:gd name="connsiteY63" fmla="*/ 55781 h 658295"/>
                  <a:gd name="connsiteX64" fmla="*/ 654908 w 763306"/>
                  <a:gd name="connsiteY64" fmla="*/ 242768 h 658295"/>
                  <a:gd name="connsiteX65" fmla="*/ 643165 w 763306"/>
                  <a:gd name="connsiteY65" fmla="*/ 232831 h 658295"/>
                  <a:gd name="connsiteX66" fmla="*/ 643165 w 763306"/>
                  <a:gd name="connsiteY66" fmla="*/ 59394 h 658295"/>
                  <a:gd name="connsiteX67" fmla="*/ 654908 w 763306"/>
                  <a:gd name="connsiteY67" fmla="*/ 55781 h 658295"/>
                  <a:gd name="connsiteX68" fmla="*/ 714527 w 763306"/>
                  <a:gd name="connsiteY68" fmla="*/ 292450 h 658295"/>
                  <a:gd name="connsiteX69" fmla="*/ 678394 w 763306"/>
                  <a:gd name="connsiteY69" fmla="*/ 262641 h 658295"/>
                  <a:gd name="connsiteX70" fmla="*/ 678394 w 763306"/>
                  <a:gd name="connsiteY70" fmla="*/ 221088 h 658295"/>
                  <a:gd name="connsiteX71" fmla="*/ 714527 w 763306"/>
                  <a:gd name="connsiteY71" fmla="*/ 292450 h 658295"/>
                  <a:gd name="connsiteX72" fmla="*/ 761500 w 763306"/>
                  <a:gd name="connsiteY72" fmla="*/ 332197 h 658295"/>
                  <a:gd name="connsiteX73" fmla="*/ 679298 w 763306"/>
                  <a:gd name="connsiteY73" fmla="*/ 167793 h 658295"/>
                  <a:gd name="connsiteX74" fmla="*/ 679298 w 763306"/>
                  <a:gd name="connsiteY74" fmla="*/ 39520 h 658295"/>
                  <a:gd name="connsiteX75" fmla="*/ 674781 w 763306"/>
                  <a:gd name="connsiteY75" fmla="*/ 29584 h 658295"/>
                  <a:gd name="connsiteX76" fmla="*/ 663941 w 763306"/>
                  <a:gd name="connsiteY76" fmla="*/ 27778 h 658295"/>
                  <a:gd name="connsiteX77" fmla="*/ 644068 w 763306"/>
                  <a:gd name="connsiteY77" fmla="*/ 34101 h 658295"/>
                  <a:gd name="connsiteX78" fmla="*/ 644068 w 763306"/>
                  <a:gd name="connsiteY78" fmla="*/ 15131 h 658295"/>
                  <a:gd name="connsiteX79" fmla="*/ 634132 w 763306"/>
                  <a:gd name="connsiteY79" fmla="*/ 3387 h 658295"/>
                  <a:gd name="connsiteX80" fmla="*/ 534766 w 763306"/>
                  <a:gd name="connsiteY80" fmla="*/ 3387 h 658295"/>
                  <a:gd name="connsiteX81" fmla="*/ 392945 w 763306"/>
                  <a:gd name="connsiteY81" fmla="*/ 60297 h 658295"/>
                  <a:gd name="connsiteX82" fmla="*/ 277320 w 763306"/>
                  <a:gd name="connsiteY82" fmla="*/ 15131 h 658295"/>
                  <a:gd name="connsiteX83" fmla="*/ 130982 w 763306"/>
                  <a:gd name="connsiteY83" fmla="*/ 2484 h 658295"/>
                  <a:gd name="connsiteX84" fmla="*/ 119239 w 763306"/>
                  <a:gd name="connsiteY84" fmla="*/ 14228 h 658295"/>
                  <a:gd name="connsiteX85" fmla="*/ 119239 w 763306"/>
                  <a:gd name="connsiteY85" fmla="*/ 33198 h 658295"/>
                  <a:gd name="connsiteX86" fmla="*/ 99365 w 763306"/>
                  <a:gd name="connsiteY86" fmla="*/ 26874 h 658295"/>
                  <a:gd name="connsiteX87" fmla="*/ 88526 w 763306"/>
                  <a:gd name="connsiteY87" fmla="*/ 28681 h 658295"/>
                  <a:gd name="connsiteX88" fmla="*/ 84009 w 763306"/>
                  <a:gd name="connsiteY88" fmla="*/ 38617 h 658295"/>
                  <a:gd name="connsiteX89" fmla="*/ 84009 w 763306"/>
                  <a:gd name="connsiteY89" fmla="*/ 166888 h 658295"/>
                  <a:gd name="connsiteX90" fmla="*/ 903 w 763306"/>
                  <a:gd name="connsiteY90" fmla="*/ 331294 h 658295"/>
                  <a:gd name="connsiteX91" fmla="*/ 0 w 763306"/>
                  <a:gd name="connsiteY91" fmla="*/ 336713 h 658295"/>
                  <a:gd name="connsiteX92" fmla="*/ 0 w 763306"/>
                  <a:gd name="connsiteY92" fmla="*/ 658296 h 658295"/>
                  <a:gd name="connsiteX93" fmla="*/ 23486 w 763306"/>
                  <a:gd name="connsiteY93" fmla="*/ 658296 h 658295"/>
                  <a:gd name="connsiteX94" fmla="*/ 23486 w 763306"/>
                  <a:gd name="connsiteY94" fmla="*/ 342133 h 658295"/>
                  <a:gd name="connsiteX95" fmla="*/ 165308 w 763306"/>
                  <a:gd name="connsiteY95" fmla="*/ 225604 h 658295"/>
                  <a:gd name="connsiteX96" fmla="*/ 149951 w 763306"/>
                  <a:gd name="connsiteY96" fmla="*/ 292450 h 658295"/>
                  <a:gd name="connsiteX97" fmla="*/ 86719 w 763306"/>
                  <a:gd name="connsiteY97" fmla="*/ 351166 h 658295"/>
                  <a:gd name="connsiteX98" fmla="*/ 83106 w 763306"/>
                  <a:gd name="connsiteY98" fmla="*/ 360199 h 658295"/>
                  <a:gd name="connsiteX99" fmla="*/ 83106 w 763306"/>
                  <a:gd name="connsiteY99" fmla="*/ 396332 h 658295"/>
                  <a:gd name="connsiteX100" fmla="*/ 94849 w 763306"/>
                  <a:gd name="connsiteY100" fmla="*/ 408076 h 658295"/>
                  <a:gd name="connsiteX101" fmla="*/ 121948 w 763306"/>
                  <a:gd name="connsiteY101" fmla="*/ 422529 h 658295"/>
                  <a:gd name="connsiteX102" fmla="*/ 130982 w 763306"/>
                  <a:gd name="connsiteY102" fmla="*/ 512861 h 658295"/>
                  <a:gd name="connsiteX103" fmla="*/ 154468 w 763306"/>
                  <a:gd name="connsiteY103" fmla="*/ 517378 h 658295"/>
                  <a:gd name="connsiteX104" fmla="*/ 159888 w 763306"/>
                  <a:gd name="connsiteY104" fmla="*/ 465889 h 658295"/>
                  <a:gd name="connsiteX105" fmla="*/ 180664 w 763306"/>
                  <a:gd name="connsiteY105" fmla="*/ 464985 h 658295"/>
                  <a:gd name="connsiteX106" fmla="*/ 127368 w 763306"/>
                  <a:gd name="connsiteY106" fmla="*/ 574287 h 658295"/>
                  <a:gd name="connsiteX107" fmla="*/ 119239 w 763306"/>
                  <a:gd name="connsiteY107" fmla="*/ 586030 h 658295"/>
                  <a:gd name="connsiteX108" fmla="*/ 119239 w 763306"/>
                  <a:gd name="connsiteY108" fmla="*/ 657392 h 658295"/>
                  <a:gd name="connsiteX109" fmla="*/ 142725 w 763306"/>
                  <a:gd name="connsiteY109" fmla="*/ 657392 h 658295"/>
                  <a:gd name="connsiteX110" fmla="*/ 142725 w 763306"/>
                  <a:gd name="connsiteY110" fmla="*/ 594160 h 658295"/>
                  <a:gd name="connsiteX111" fmla="*/ 199634 w 763306"/>
                  <a:gd name="connsiteY111" fmla="*/ 512861 h 658295"/>
                  <a:gd name="connsiteX112" fmla="*/ 204151 w 763306"/>
                  <a:gd name="connsiteY112" fmla="*/ 465889 h 658295"/>
                  <a:gd name="connsiteX113" fmla="*/ 345069 w 763306"/>
                  <a:gd name="connsiteY113" fmla="*/ 508344 h 658295"/>
                  <a:gd name="connsiteX114" fmla="*/ 346876 w 763306"/>
                  <a:gd name="connsiteY114" fmla="*/ 511055 h 658295"/>
                  <a:gd name="connsiteX115" fmla="*/ 346876 w 763306"/>
                  <a:gd name="connsiteY115" fmla="*/ 526411 h 658295"/>
                  <a:gd name="connsiteX116" fmla="*/ 358619 w 763306"/>
                  <a:gd name="connsiteY116" fmla="*/ 538154 h 658295"/>
                  <a:gd name="connsiteX117" fmla="*/ 429981 w 763306"/>
                  <a:gd name="connsiteY117" fmla="*/ 538154 h 658295"/>
                  <a:gd name="connsiteX118" fmla="*/ 441724 w 763306"/>
                  <a:gd name="connsiteY118" fmla="*/ 526411 h 658295"/>
                  <a:gd name="connsiteX119" fmla="*/ 441724 w 763306"/>
                  <a:gd name="connsiteY119" fmla="*/ 509247 h 658295"/>
                  <a:gd name="connsiteX120" fmla="*/ 442628 w 763306"/>
                  <a:gd name="connsiteY120" fmla="*/ 506538 h 658295"/>
                  <a:gd name="connsiteX121" fmla="*/ 559156 w 763306"/>
                  <a:gd name="connsiteY121" fmla="*/ 462275 h 658295"/>
                  <a:gd name="connsiteX122" fmla="*/ 620582 w 763306"/>
                  <a:gd name="connsiteY122" fmla="*/ 593257 h 658295"/>
                  <a:gd name="connsiteX123" fmla="*/ 620582 w 763306"/>
                  <a:gd name="connsiteY123" fmla="*/ 656489 h 658295"/>
                  <a:gd name="connsiteX124" fmla="*/ 644068 w 763306"/>
                  <a:gd name="connsiteY124" fmla="*/ 656489 h 658295"/>
                  <a:gd name="connsiteX125" fmla="*/ 644068 w 763306"/>
                  <a:gd name="connsiteY125" fmla="*/ 585127 h 658295"/>
                  <a:gd name="connsiteX126" fmla="*/ 635939 w 763306"/>
                  <a:gd name="connsiteY126" fmla="*/ 573383 h 658295"/>
                  <a:gd name="connsiteX127" fmla="*/ 583546 w 763306"/>
                  <a:gd name="connsiteY127" fmla="*/ 461372 h 658295"/>
                  <a:gd name="connsiteX128" fmla="*/ 604322 w 763306"/>
                  <a:gd name="connsiteY128" fmla="*/ 463178 h 658295"/>
                  <a:gd name="connsiteX129" fmla="*/ 608839 w 763306"/>
                  <a:gd name="connsiteY129" fmla="*/ 515571 h 658295"/>
                  <a:gd name="connsiteX130" fmla="*/ 632325 w 763306"/>
                  <a:gd name="connsiteY130" fmla="*/ 511055 h 658295"/>
                  <a:gd name="connsiteX131" fmla="*/ 641358 w 763306"/>
                  <a:gd name="connsiteY131" fmla="*/ 420723 h 658295"/>
                  <a:gd name="connsiteX132" fmla="*/ 668458 w 763306"/>
                  <a:gd name="connsiteY132" fmla="*/ 406269 h 658295"/>
                  <a:gd name="connsiteX133" fmla="*/ 680201 w 763306"/>
                  <a:gd name="connsiteY133" fmla="*/ 394526 h 658295"/>
                  <a:gd name="connsiteX134" fmla="*/ 680201 w 763306"/>
                  <a:gd name="connsiteY134" fmla="*/ 358393 h 658295"/>
                  <a:gd name="connsiteX135" fmla="*/ 676588 w 763306"/>
                  <a:gd name="connsiteY135" fmla="*/ 349360 h 658295"/>
                  <a:gd name="connsiteX136" fmla="*/ 613356 w 763306"/>
                  <a:gd name="connsiteY136" fmla="*/ 290644 h 658295"/>
                  <a:gd name="connsiteX137" fmla="*/ 597999 w 763306"/>
                  <a:gd name="connsiteY137" fmla="*/ 223798 h 658295"/>
                  <a:gd name="connsiteX138" fmla="*/ 739821 w 763306"/>
                  <a:gd name="connsiteY138" fmla="*/ 340327 h 658295"/>
                  <a:gd name="connsiteX139" fmla="*/ 739821 w 763306"/>
                  <a:gd name="connsiteY139" fmla="*/ 656489 h 658295"/>
                  <a:gd name="connsiteX140" fmla="*/ 763307 w 763306"/>
                  <a:gd name="connsiteY140" fmla="*/ 656489 h 658295"/>
                  <a:gd name="connsiteX141" fmla="*/ 763307 w 763306"/>
                  <a:gd name="connsiteY141" fmla="*/ 336713 h 658295"/>
                  <a:gd name="connsiteX142" fmla="*/ 761500 w 763306"/>
                  <a:gd name="connsiteY142" fmla="*/ 332197 h 65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63306" h="658295">
                    <a:moveTo>
                      <a:pt x="537476" y="27778"/>
                    </a:moveTo>
                    <a:cubicBezTo>
                      <a:pt x="564576" y="24164"/>
                      <a:pt x="591676" y="23261"/>
                      <a:pt x="619679" y="26874"/>
                    </a:cubicBezTo>
                    <a:lnTo>
                      <a:pt x="619679" y="214765"/>
                    </a:lnTo>
                    <a:lnTo>
                      <a:pt x="598902" y="197602"/>
                    </a:lnTo>
                    <a:cubicBezTo>
                      <a:pt x="596192" y="195795"/>
                      <a:pt x="592579" y="194892"/>
                      <a:pt x="588966" y="194892"/>
                    </a:cubicBezTo>
                    <a:cubicBezTo>
                      <a:pt x="585352" y="195795"/>
                      <a:pt x="582642" y="197602"/>
                      <a:pt x="580836" y="201215"/>
                    </a:cubicBezTo>
                    <a:cubicBezTo>
                      <a:pt x="579933" y="203021"/>
                      <a:pt x="553736" y="256317"/>
                      <a:pt x="594386" y="308711"/>
                    </a:cubicBezTo>
                    <a:cubicBezTo>
                      <a:pt x="594386" y="309614"/>
                      <a:pt x="595289" y="309614"/>
                      <a:pt x="595289" y="310517"/>
                    </a:cubicBezTo>
                    <a:lnTo>
                      <a:pt x="619679" y="333100"/>
                    </a:lnTo>
                    <a:lnTo>
                      <a:pt x="619679" y="395429"/>
                    </a:lnTo>
                    <a:cubicBezTo>
                      <a:pt x="590772" y="392719"/>
                      <a:pt x="562769" y="392719"/>
                      <a:pt x="533863" y="397235"/>
                    </a:cubicBezTo>
                    <a:cubicBezTo>
                      <a:pt x="488697" y="404462"/>
                      <a:pt x="444434" y="420723"/>
                      <a:pt x="404688" y="446015"/>
                    </a:cubicBezTo>
                    <a:lnTo>
                      <a:pt x="404688" y="81977"/>
                    </a:lnTo>
                    <a:moveTo>
                      <a:pt x="654908" y="386396"/>
                    </a:moveTo>
                    <a:cubicBezTo>
                      <a:pt x="651295" y="387299"/>
                      <a:pt x="647682" y="388202"/>
                      <a:pt x="643165" y="390913"/>
                    </a:cubicBezTo>
                    <a:lnTo>
                      <a:pt x="643165" y="354780"/>
                    </a:lnTo>
                    <a:lnTo>
                      <a:pt x="654908" y="365619"/>
                    </a:lnTo>
                    <a:lnTo>
                      <a:pt x="654908" y="386396"/>
                    </a:lnTo>
                    <a:close/>
                    <a:moveTo>
                      <a:pt x="426368" y="490278"/>
                    </a:moveTo>
                    <a:cubicBezTo>
                      <a:pt x="420044" y="495698"/>
                      <a:pt x="416431" y="502925"/>
                      <a:pt x="416431" y="511055"/>
                    </a:cubicBezTo>
                    <a:lnTo>
                      <a:pt x="416431" y="515571"/>
                    </a:lnTo>
                    <a:lnTo>
                      <a:pt x="368555" y="515571"/>
                    </a:lnTo>
                    <a:lnTo>
                      <a:pt x="368555" y="511958"/>
                    </a:lnTo>
                    <a:cubicBezTo>
                      <a:pt x="368555" y="502022"/>
                      <a:pt x="363135" y="492988"/>
                      <a:pt x="354102" y="488472"/>
                    </a:cubicBezTo>
                    <a:cubicBezTo>
                      <a:pt x="317066" y="468598"/>
                      <a:pt x="243897" y="436982"/>
                      <a:pt x="154468" y="442401"/>
                    </a:cubicBezTo>
                    <a:cubicBezTo>
                      <a:pt x="152662" y="434272"/>
                      <a:pt x="149951" y="426142"/>
                      <a:pt x="146338" y="419818"/>
                    </a:cubicBezTo>
                    <a:cubicBezTo>
                      <a:pt x="178858" y="419818"/>
                      <a:pt x="230347" y="422529"/>
                      <a:pt x="269190" y="431562"/>
                    </a:cubicBezTo>
                    <a:cubicBezTo>
                      <a:pt x="309839" y="441498"/>
                      <a:pt x="348682" y="456856"/>
                      <a:pt x="385718" y="477631"/>
                    </a:cubicBezTo>
                    <a:cubicBezTo>
                      <a:pt x="387525" y="478534"/>
                      <a:pt x="389332" y="479439"/>
                      <a:pt x="392042" y="479439"/>
                    </a:cubicBezTo>
                    <a:cubicBezTo>
                      <a:pt x="393848" y="479439"/>
                      <a:pt x="396558" y="478534"/>
                      <a:pt x="398365" y="477631"/>
                    </a:cubicBezTo>
                    <a:cubicBezTo>
                      <a:pt x="398365" y="477631"/>
                      <a:pt x="399268" y="477631"/>
                      <a:pt x="399268" y="476728"/>
                    </a:cubicBezTo>
                    <a:cubicBezTo>
                      <a:pt x="440821" y="446918"/>
                      <a:pt x="487794" y="427045"/>
                      <a:pt x="537476" y="419818"/>
                    </a:cubicBezTo>
                    <a:cubicBezTo>
                      <a:pt x="562769" y="416206"/>
                      <a:pt x="588966" y="415302"/>
                      <a:pt x="614259" y="418012"/>
                    </a:cubicBezTo>
                    <a:cubicBezTo>
                      <a:pt x="610645" y="425239"/>
                      <a:pt x="607936" y="432465"/>
                      <a:pt x="605225" y="441498"/>
                    </a:cubicBezTo>
                    <a:cubicBezTo>
                      <a:pt x="575416" y="437885"/>
                      <a:pt x="495924" y="434272"/>
                      <a:pt x="426368" y="490278"/>
                    </a:cubicBezTo>
                    <a:close/>
                    <a:moveTo>
                      <a:pt x="104785" y="366523"/>
                    </a:moveTo>
                    <a:lnTo>
                      <a:pt x="117432" y="354780"/>
                    </a:lnTo>
                    <a:lnTo>
                      <a:pt x="117432" y="391816"/>
                    </a:lnTo>
                    <a:cubicBezTo>
                      <a:pt x="112915" y="390009"/>
                      <a:pt x="108399" y="388202"/>
                      <a:pt x="104785" y="387299"/>
                    </a:cubicBezTo>
                    <a:lnTo>
                      <a:pt x="104785" y="366523"/>
                    </a:lnTo>
                    <a:close/>
                    <a:moveTo>
                      <a:pt x="165308" y="309614"/>
                    </a:moveTo>
                    <a:cubicBezTo>
                      <a:pt x="165308" y="309614"/>
                      <a:pt x="166211" y="308711"/>
                      <a:pt x="166211" y="307807"/>
                    </a:cubicBezTo>
                    <a:cubicBezTo>
                      <a:pt x="205957" y="254511"/>
                      <a:pt x="180664" y="202118"/>
                      <a:pt x="179761" y="200312"/>
                    </a:cubicBezTo>
                    <a:cubicBezTo>
                      <a:pt x="177954" y="196698"/>
                      <a:pt x="175245" y="194892"/>
                      <a:pt x="171631" y="193988"/>
                    </a:cubicBezTo>
                    <a:cubicBezTo>
                      <a:pt x="168018" y="193085"/>
                      <a:pt x="164405" y="193988"/>
                      <a:pt x="161695" y="196698"/>
                    </a:cubicBezTo>
                    <a:lnTo>
                      <a:pt x="141822" y="212959"/>
                    </a:lnTo>
                    <a:lnTo>
                      <a:pt x="141822" y="26874"/>
                    </a:lnTo>
                    <a:cubicBezTo>
                      <a:pt x="173438" y="26874"/>
                      <a:pt x="228541" y="28681"/>
                      <a:pt x="270093" y="38617"/>
                    </a:cubicBezTo>
                    <a:cubicBezTo>
                      <a:pt x="308936" y="47650"/>
                      <a:pt x="345972" y="62103"/>
                      <a:pt x="380298" y="81977"/>
                    </a:cubicBezTo>
                    <a:lnTo>
                      <a:pt x="380298" y="447822"/>
                    </a:lnTo>
                    <a:cubicBezTo>
                      <a:pt x="346876" y="430659"/>
                      <a:pt x="311646" y="417109"/>
                      <a:pt x="275513" y="408979"/>
                    </a:cubicBezTo>
                    <a:cubicBezTo>
                      <a:pt x="231250" y="398140"/>
                      <a:pt x="174341" y="396332"/>
                      <a:pt x="140918" y="396332"/>
                    </a:cubicBezTo>
                    <a:lnTo>
                      <a:pt x="140918" y="332197"/>
                    </a:lnTo>
                    <a:lnTo>
                      <a:pt x="165308" y="309614"/>
                    </a:lnTo>
                    <a:close/>
                    <a:moveTo>
                      <a:pt x="82202" y="262641"/>
                    </a:moveTo>
                    <a:lnTo>
                      <a:pt x="46069" y="292450"/>
                    </a:lnTo>
                    <a:lnTo>
                      <a:pt x="82202" y="221088"/>
                    </a:lnTo>
                    <a:lnTo>
                      <a:pt x="82202" y="262641"/>
                    </a:lnTo>
                    <a:close/>
                    <a:moveTo>
                      <a:pt x="117432" y="60297"/>
                    </a:moveTo>
                    <a:lnTo>
                      <a:pt x="117432" y="232831"/>
                    </a:lnTo>
                    <a:lnTo>
                      <a:pt x="105689" y="242768"/>
                    </a:lnTo>
                    <a:lnTo>
                      <a:pt x="105689" y="55781"/>
                    </a:lnTo>
                    <a:lnTo>
                      <a:pt x="117432" y="60297"/>
                    </a:lnTo>
                    <a:close/>
                    <a:moveTo>
                      <a:pt x="654908" y="55781"/>
                    </a:moveTo>
                    <a:lnTo>
                      <a:pt x="654908" y="242768"/>
                    </a:lnTo>
                    <a:lnTo>
                      <a:pt x="643165" y="232831"/>
                    </a:lnTo>
                    <a:lnTo>
                      <a:pt x="643165" y="59394"/>
                    </a:lnTo>
                    <a:lnTo>
                      <a:pt x="654908" y="55781"/>
                    </a:lnTo>
                    <a:close/>
                    <a:moveTo>
                      <a:pt x="714527" y="292450"/>
                    </a:moveTo>
                    <a:lnTo>
                      <a:pt x="678394" y="262641"/>
                    </a:lnTo>
                    <a:lnTo>
                      <a:pt x="678394" y="221088"/>
                    </a:lnTo>
                    <a:lnTo>
                      <a:pt x="714527" y="292450"/>
                    </a:lnTo>
                    <a:close/>
                    <a:moveTo>
                      <a:pt x="761500" y="332197"/>
                    </a:moveTo>
                    <a:lnTo>
                      <a:pt x="679298" y="167793"/>
                    </a:lnTo>
                    <a:lnTo>
                      <a:pt x="679298" y="39520"/>
                    </a:lnTo>
                    <a:cubicBezTo>
                      <a:pt x="679298" y="35907"/>
                      <a:pt x="677491" y="32294"/>
                      <a:pt x="674781" y="29584"/>
                    </a:cubicBezTo>
                    <a:cubicBezTo>
                      <a:pt x="672071" y="27778"/>
                      <a:pt x="667555" y="26874"/>
                      <a:pt x="663941" y="27778"/>
                    </a:cubicBezTo>
                    <a:lnTo>
                      <a:pt x="644068" y="34101"/>
                    </a:lnTo>
                    <a:lnTo>
                      <a:pt x="644068" y="15131"/>
                    </a:lnTo>
                    <a:cubicBezTo>
                      <a:pt x="644068" y="8807"/>
                      <a:pt x="639552" y="4291"/>
                      <a:pt x="634132" y="3387"/>
                    </a:cubicBezTo>
                    <a:cubicBezTo>
                      <a:pt x="600709" y="-1129"/>
                      <a:pt x="567286" y="-1129"/>
                      <a:pt x="534766" y="3387"/>
                    </a:cubicBezTo>
                    <a:cubicBezTo>
                      <a:pt x="484180" y="10614"/>
                      <a:pt x="435401" y="30487"/>
                      <a:pt x="392945" y="60297"/>
                    </a:cubicBezTo>
                    <a:cubicBezTo>
                      <a:pt x="356812" y="40423"/>
                      <a:pt x="317969" y="25067"/>
                      <a:pt x="277320" y="15131"/>
                    </a:cubicBezTo>
                    <a:cubicBezTo>
                      <a:pt x="226734" y="3387"/>
                      <a:pt x="159888" y="1581"/>
                      <a:pt x="130982" y="2484"/>
                    </a:cubicBezTo>
                    <a:cubicBezTo>
                      <a:pt x="124659" y="2484"/>
                      <a:pt x="119239" y="7904"/>
                      <a:pt x="119239" y="14228"/>
                    </a:cubicBezTo>
                    <a:lnTo>
                      <a:pt x="119239" y="33198"/>
                    </a:lnTo>
                    <a:lnTo>
                      <a:pt x="99365" y="26874"/>
                    </a:lnTo>
                    <a:cubicBezTo>
                      <a:pt x="95752" y="25970"/>
                      <a:pt x="92139" y="25970"/>
                      <a:pt x="88526" y="28681"/>
                    </a:cubicBezTo>
                    <a:cubicBezTo>
                      <a:pt x="84912" y="31390"/>
                      <a:pt x="84009" y="34101"/>
                      <a:pt x="84009" y="38617"/>
                    </a:cubicBezTo>
                    <a:lnTo>
                      <a:pt x="84009" y="166888"/>
                    </a:lnTo>
                    <a:lnTo>
                      <a:pt x="903" y="331294"/>
                    </a:lnTo>
                    <a:cubicBezTo>
                      <a:pt x="0" y="333100"/>
                      <a:pt x="0" y="334907"/>
                      <a:pt x="0" y="336713"/>
                    </a:cubicBezTo>
                    <a:lnTo>
                      <a:pt x="0" y="658296"/>
                    </a:lnTo>
                    <a:lnTo>
                      <a:pt x="23486" y="658296"/>
                    </a:lnTo>
                    <a:lnTo>
                      <a:pt x="23486" y="342133"/>
                    </a:lnTo>
                    <a:lnTo>
                      <a:pt x="165308" y="225604"/>
                    </a:lnTo>
                    <a:cubicBezTo>
                      <a:pt x="168921" y="240961"/>
                      <a:pt x="168921" y="266254"/>
                      <a:pt x="149951" y="292450"/>
                    </a:cubicBezTo>
                    <a:lnTo>
                      <a:pt x="86719" y="351166"/>
                    </a:lnTo>
                    <a:cubicBezTo>
                      <a:pt x="84009" y="352974"/>
                      <a:pt x="83106" y="356586"/>
                      <a:pt x="83106" y="360199"/>
                    </a:cubicBezTo>
                    <a:lnTo>
                      <a:pt x="83106" y="396332"/>
                    </a:lnTo>
                    <a:cubicBezTo>
                      <a:pt x="83106" y="402656"/>
                      <a:pt x="88526" y="408076"/>
                      <a:pt x="94849" y="408076"/>
                    </a:cubicBezTo>
                    <a:cubicBezTo>
                      <a:pt x="94849" y="408076"/>
                      <a:pt x="110205" y="408076"/>
                      <a:pt x="121948" y="422529"/>
                    </a:cubicBezTo>
                    <a:cubicBezTo>
                      <a:pt x="136402" y="439692"/>
                      <a:pt x="139112" y="471308"/>
                      <a:pt x="130982" y="512861"/>
                    </a:cubicBezTo>
                    <a:lnTo>
                      <a:pt x="154468" y="517378"/>
                    </a:lnTo>
                    <a:cubicBezTo>
                      <a:pt x="158081" y="498408"/>
                      <a:pt x="159888" y="481245"/>
                      <a:pt x="159888" y="465889"/>
                    </a:cubicBezTo>
                    <a:cubicBezTo>
                      <a:pt x="167114" y="465889"/>
                      <a:pt x="173438" y="464985"/>
                      <a:pt x="180664" y="464985"/>
                    </a:cubicBezTo>
                    <a:cubicBezTo>
                      <a:pt x="180664" y="491181"/>
                      <a:pt x="177051" y="558027"/>
                      <a:pt x="127368" y="574287"/>
                    </a:cubicBezTo>
                    <a:cubicBezTo>
                      <a:pt x="122852" y="576094"/>
                      <a:pt x="119239" y="580610"/>
                      <a:pt x="119239" y="586030"/>
                    </a:cubicBezTo>
                    <a:lnTo>
                      <a:pt x="119239" y="657392"/>
                    </a:lnTo>
                    <a:lnTo>
                      <a:pt x="142725" y="657392"/>
                    </a:lnTo>
                    <a:lnTo>
                      <a:pt x="142725" y="594160"/>
                    </a:lnTo>
                    <a:cubicBezTo>
                      <a:pt x="171631" y="581513"/>
                      <a:pt x="191504" y="553510"/>
                      <a:pt x="199634" y="512861"/>
                    </a:cubicBezTo>
                    <a:cubicBezTo>
                      <a:pt x="203247" y="494795"/>
                      <a:pt x="204151" y="477631"/>
                      <a:pt x="204151" y="465889"/>
                    </a:cubicBezTo>
                    <a:cubicBezTo>
                      <a:pt x="266480" y="471308"/>
                      <a:pt x="317066" y="492988"/>
                      <a:pt x="345069" y="508344"/>
                    </a:cubicBezTo>
                    <a:cubicBezTo>
                      <a:pt x="345972" y="509247"/>
                      <a:pt x="346876" y="510151"/>
                      <a:pt x="346876" y="511055"/>
                    </a:cubicBezTo>
                    <a:lnTo>
                      <a:pt x="346876" y="526411"/>
                    </a:lnTo>
                    <a:cubicBezTo>
                      <a:pt x="346876" y="532734"/>
                      <a:pt x="352295" y="538154"/>
                      <a:pt x="358619" y="538154"/>
                    </a:cubicBezTo>
                    <a:lnTo>
                      <a:pt x="429981" y="538154"/>
                    </a:lnTo>
                    <a:cubicBezTo>
                      <a:pt x="436304" y="538154"/>
                      <a:pt x="441724" y="532734"/>
                      <a:pt x="441724" y="526411"/>
                    </a:cubicBezTo>
                    <a:lnTo>
                      <a:pt x="441724" y="509247"/>
                    </a:lnTo>
                    <a:cubicBezTo>
                      <a:pt x="441724" y="508344"/>
                      <a:pt x="441724" y="507441"/>
                      <a:pt x="442628" y="506538"/>
                    </a:cubicBezTo>
                    <a:cubicBezTo>
                      <a:pt x="482374" y="474922"/>
                      <a:pt x="525733" y="464985"/>
                      <a:pt x="559156" y="462275"/>
                    </a:cubicBezTo>
                    <a:cubicBezTo>
                      <a:pt x="558253" y="492988"/>
                      <a:pt x="563673" y="567963"/>
                      <a:pt x="620582" y="593257"/>
                    </a:cubicBezTo>
                    <a:lnTo>
                      <a:pt x="620582" y="656489"/>
                    </a:lnTo>
                    <a:lnTo>
                      <a:pt x="644068" y="656489"/>
                    </a:lnTo>
                    <a:lnTo>
                      <a:pt x="644068" y="585127"/>
                    </a:lnTo>
                    <a:cubicBezTo>
                      <a:pt x="644068" y="579707"/>
                      <a:pt x="640455" y="575190"/>
                      <a:pt x="635939" y="573383"/>
                    </a:cubicBezTo>
                    <a:cubicBezTo>
                      <a:pt x="586256" y="557124"/>
                      <a:pt x="582642" y="487568"/>
                      <a:pt x="583546" y="461372"/>
                    </a:cubicBezTo>
                    <a:cubicBezTo>
                      <a:pt x="591676" y="461372"/>
                      <a:pt x="598902" y="462275"/>
                      <a:pt x="604322" y="463178"/>
                    </a:cubicBezTo>
                    <a:cubicBezTo>
                      <a:pt x="603419" y="478534"/>
                      <a:pt x="605225" y="496601"/>
                      <a:pt x="608839" y="515571"/>
                    </a:cubicBezTo>
                    <a:lnTo>
                      <a:pt x="632325" y="511055"/>
                    </a:lnTo>
                    <a:cubicBezTo>
                      <a:pt x="624195" y="469501"/>
                      <a:pt x="626905" y="438789"/>
                      <a:pt x="641358" y="420723"/>
                    </a:cubicBezTo>
                    <a:cubicBezTo>
                      <a:pt x="653102" y="406269"/>
                      <a:pt x="668458" y="406269"/>
                      <a:pt x="668458" y="406269"/>
                    </a:cubicBezTo>
                    <a:cubicBezTo>
                      <a:pt x="674781" y="406269"/>
                      <a:pt x="680201" y="400849"/>
                      <a:pt x="680201" y="394526"/>
                    </a:cubicBezTo>
                    <a:lnTo>
                      <a:pt x="680201" y="358393"/>
                    </a:lnTo>
                    <a:cubicBezTo>
                      <a:pt x="680201" y="354780"/>
                      <a:pt x="679298" y="352069"/>
                      <a:pt x="676588" y="349360"/>
                    </a:cubicBezTo>
                    <a:lnTo>
                      <a:pt x="613356" y="290644"/>
                    </a:lnTo>
                    <a:cubicBezTo>
                      <a:pt x="594386" y="264448"/>
                      <a:pt x="595289" y="239154"/>
                      <a:pt x="597999" y="223798"/>
                    </a:cubicBezTo>
                    <a:lnTo>
                      <a:pt x="739821" y="340327"/>
                    </a:lnTo>
                    <a:lnTo>
                      <a:pt x="739821" y="656489"/>
                    </a:lnTo>
                    <a:lnTo>
                      <a:pt x="763307" y="656489"/>
                    </a:lnTo>
                    <a:lnTo>
                      <a:pt x="763307" y="336713"/>
                    </a:lnTo>
                    <a:cubicBezTo>
                      <a:pt x="762404" y="334907"/>
                      <a:pt x="762404" y="333100"/>
                      <a:pt x="761500" y="332197"/>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 xmlns:a16="http://schemas.microsoft.com/office/drawing/2014/main" id="{8DBB55DE-704B-D784-5D99-ED2EBDA4C8B8}"/>
                  </a:ext>
                </a:extLst>
              </p:cNvPr>
              <p:cNvSpPr/>
              <p:nvPr/>
            </p:nvSpPr>
            <p:spPr>
              <a:xfrm>
                <a:off x="5876421" y="5588448"/>
                <a:ext cx="175244" cy="62577"/>
              </a:xfrm>
              <a:custGeom>
                <a:avLst/>
                <a:gdLst>
                  <a:gd name="connsiteX0" fmla="*/ 163501 w 175244"/>
                  <a:gd name="connsiteY0" fmla="*/ 62578 h 62577"/>
                  <a:gd name="connsiteX1" fmla="*/ 175244 w 175244"/>
                  <a:gd name="connsiteY1" fmla="*/ 40898 h 62577"/>
                  <a:gd name="connsiteX2" fmla="*/ 0 w 175244"/>
                  <a:gd name="connsiteY2" fmla="*/ 1152 h 62577"/>
                  <a:gd name="connsiteX3" fmla="*/ 3613 w 175244"/>
                  <a:gd name="connsiteY3" fmla="*/ 26445 h 62577"/>
                  <a:gd name="connsiteX4" fmla="*/ 163501 w 175244"/>
                  <a:gd name="connsiteY4" fmla="*/ 62578 h 62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577">
                    <a:moveTo>
                      <a:pt x="163501" y="62578"/>
                    </a:moveTo>
                    <a:lnTo>
                      <a:pt x="175244" y="40898"/>
                    </a:lnTo>
                    <a:cubicBezTo>
                      <a:pt x="88525" y="-10591"/>
                      <a:pt x="3613" y="1152"/>
                      <a:pt x="0" y="1152"/>
                    </a:cubicBezTo>
                    <a:lnTo>
                      <a:pt x="3613" y="26445"/>
                    </a:lnTo>
                    <a:cubicBezTo>
                      <a:pt x="4517" y="26445"/>
                      <a:pt x="84009" y="14702"/>
                      <a:pt x="163501" y="62578"/>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 xmlns:a16="http://schemas.microsoft.com/office/drawing/2014/main" id="{B5E1C1C3-20BC-BD2E-651A-8A720BF842C9}"/>
                  </a:ext>
                </a:extLst>
              </p:cNvPr>
              <p:cNvSpPr/>
              <p:nvPr/>
            </p:nvSpPr>
            <p:spPr>
              <a:xfrm>
                <a:off x="5876421" y="5650223"/>
                <a:ext cx="175244" cy="56809"/>
              </a:xfrm>
              <a:custGeom>
                <a:avLst/>
                <a:gdLst>
                  <a:gd name="connsiteX0" fmla="*/ 163501 w 175244"/>
                  <a:gd name="connsiteY0" fmla="*/ 56810 h 56809"/>
                  <a:gd name="connsiteX1" fmla="*/ 175244 w 175244"/>
                  <a:gd name="connsiteY1" fmla="*/ 36936 h 56809"/>
                  <a:gd name="connsiteX2" fmla="*/ 0 w 175244"/>
                  <a:gd name="connsiteY2" fmla="*/ 1706 h 56809"/>
                  <a:gd name="connsiteX3" fmla="*/ 3613 w 175244"/>
                  <a:gd name="connsiteY3" fmla="*/ 24289 h 56809"/>
                  <a:gd name="connsiteX4" fmla="*/ 163501 w 175244"/>
                  <a:gd name="connsiteY4" fmla="*/ 56810 h 5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809">
                    <a:moveTo>
                      <a:pt x="163501" y="56810"/>
                    </a:moveTo>
                    <a:lnTo>
                      <a:pt x="175244" y="36936"/>
                    </a:lnTo>
                    <a:cubicBezTo>
                      <a:pt x="88525" y="-10036"/>
                      <a:pt x="3613" y="803"/>
                      <a:pt x="0" y="1706"/>
                    </a:cubicBezTo>
                    <a:lnTo>
                      <a:pt x="3613" y="24289"/>
                    </a:lnTo>
                    <a:cubicBezTo>
                      <a:pt x="4517" y="24289"/>
                      <a:pt x="84009" y="14353"/>
                      <a:pt x="163501" y="5681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 xmlns:a16="http://schemas.microsoft.com/office/drawing/2014/main" id="{E907EA16-C0FA-6B55-9A10-58493B14772F}"/>
                  </a:ext>
                </a:extLst>
              </p:cNvPr>
              <p:cNvSpPr/>
              <p:nvPr/>
            </p:nvSpPr>
            <p:spPr>
              <a:xfrm>
                <a:off x="6121221" y="5826603"/>
                <a:ext cx="175244" cy="62899"/>
              </a:xfrm>
              <a:custGeom>
                <a:avLst/>
                <a:gdLst>
                  <a:gd name="connsiteX0" fmla="*/ 0 w 175244"/>
                  <a:gd name="connsiteY0" fmla="*/ 41220 h 62899"/>
                  <a:gd name="connsiteX1" fmla="*/ 11743 w 175244"/>
                  <a:gd name="connsiteY1" fmla="*/ 62900 h 62899"/>
                  <a:gd name="connsiteX2" fmla="*/ 171631 w 175244"/>
                  <a:gd name="connsiteY2" fmla="*/ 26767 h 62899"/>
                  <a:gd name="connsiteX3" fmla="*/ 175244 w 175244"/>
                  <a:gd name="connsiteY3" fmla="*/ 2378 h 62899"/>
                  <a:gd name="connsiteX4" fmla="*/ 0 w 175244"/>
                  <a:gd name="connsiteY4" fmla="*/ 41220 h 62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62899">
                    <a:moveTo>
                      <a:pt x="0" y="41220"/>
                    </a:moveTo>
                    <a:lnTo>
                      <a:pt x="11743" y="62900"/>
                    </a:lnTo>
                    <a:cubicBezTo>
                      <a:pt x="91236" y="15023"/>
                      <a:pt x="171631" y="26767"/>
                      <a:pt x="171631" y="26767"/>
                    </a:cubicBezTo>
                    <a:lnTo>
                      <a:pt x="175244" y="2378"/>
                    </a:lnTo>
                    <a:cubicBezTo>
                      <a:pt x="171631" y="570"/>
                      <a:pt x="85816" y="-11172"/>
                      <a:pt x="0" y="41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 xmlns:a16="http://schemas.microsoft.com/office/drawing/2014/main" id="{1C885CF9-ABF3-4DC1-1C7E-AE6CFED22CAF}"/>
                  </a:ext>
                </a:extLst>
              </p:cNvPr>
              <p:cNvSpPr/>
              <p:nvPr/>
            </p:nvSpPr>
            <p:spPr>
              <a:xfrm>
                <a:off x="6121221" y="5582167"/>
                <a:ext cx="175244" cy="56212"/>
              </a:xfrm>
              <a:custGeom>
                <a:avLst/>
                <a:gdLst>
                  <a:gd name="connsiteX0" fmla="*/ 0 w 175244"/>
                  <a:gd name="connsiteY0" fmla="*/ 36340 h 56212"/>
                  <a:gd name="connsiteX1" fmla="*/ 11743 w 175244"/>
                  <a:gd name="connsiteY1" fmla="*/ 56212 h 56212"/>
                  <a:gd name="connsiteX2" fmla="*/ 171631 w 175244"/>
                  <a:gd name="connsiteY2" fmla="*/ 23693 h 56212"/>
                  <a:gd name="connsiteX3" fmla="*/ 175244 w 175244"/>
                  <a:gd name="connsiteY3" fmla="*/ 1110 h 56212"/>
                  <a:gd name="connsiteX4" fmla="*/ 0 w 175244"/>
                  <a:gd name="connsiteY4" fmla="*/ 36340 h 56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44" h="56212">
                    <a:moveTo>
                      <a:pt x="0" y="36340"/>
                    </a:moveTo>
                    <a:lnTo>
                      <a:pt x="11743" y="56212"/>
                    </a:lnTo>
                    <a:cubicBezTo>
                      <a:pt x="91236" y="13757"/>
                      <a:pt x="171631" y="23693"/>
                      <a:pt x="171631" y="23693"/>
                    </a:cubicBezTo>
                    <a:lnTo>
                      <a:pt x="175244" y="1110"/>
                    </a:lnTo>
                    <a:cubicBezTo>
                      <a:pt x="171631" y="1110"/>
                      <a:pt x="85816" y="-9730"/>
                      <a:pt x="0" y="3634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cxnSp>
        <p:nvCxnSpPr>
          <p:cNvPr id="43" name="Straight Connector 42">
            <a:extLst>
              <a:ext uri="{FF2B5EF4-FFF2-40B4-BE49-F238E27FC236}">
                <a16:creationId xmlns="" xmlns:a16="http://schemas.microsoft.com/office/drawing/2014/main" id="{D8FC247D-BA8A-A24D-855B-5867F7B1D801}"/>
              </a:ext>
            </a:extLst>
          </p:cNvPr>
          <p:cNvCxnSpPr>
            <a:cxnSpLocks/>
            <a:endCxn id="22" idx="51"/>
          </p:cNvCxnSpPr>
          <p:nvPr/>
        </p:nvCxnSpPr>
        <p:spPr>
          <a:xfrm flipH="1">
            <a:off x="4601194" y="6785262"/>
            <a:ext cx="3192031" cy="3351"/>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 xmlns:a16="http://schemas.microsoft.com/office/drawing/2014/main" id="{9590E580-2C3B-E3EB-A19C-A2185E2C30FC}"/>
              </a:ext>
            </a:extLst>
          </p:cNvPr>
          <p:cNvSpPr>
            <a:spLocks noGrp="1"/>
          </p:cNvSpPr>
          <p:nvPr>
            <p:ph type="body" sz="quarter" idx="28"/>
          </p:nvPr>
        </p:nvSpPr>
        <p:spPr>
          <a:xfrm>
            <a:off x="4322457" y="6977110"/>
            <a:ext cx="2784501" cy="3295796"/>
          </a:xfrm>
        </p:spPr>
        <p:txBody>
          <a:bodyPr/>
          <a:lstStyle/>
          <a:p>
            <a:r>
              <a:rPr lang="en-US" dirty="0"/>
              <a:t>Audacity </a:t>
            </a:r>
            <a:r>
              <a:rPr lang="en-US" dirty="0" err="1"/>
              <a:t>herhangi</a:t>
            </a:r>
            <a:r>
              <a:rPr lang="en-US" dirty="0"/>
              <a:t> </a:t>
            </a:r>
            <a:r>
              <a:rPr lang="en-US" dirty="0" err="1"/>
              <a:t>bir</a:t>
            </a:r>
            <a:r>
              <a:rPr lang="en-US" dirty="0"/>
              <a:t> </a:t>
            </a:r>
            <a:r>
              <a:rPr lang="en-US" dirty="0" err="1"/>
              <a:t>kişisel</a:t>
            </a:r>
            <a:r>
              <a:rPr lang="en-US" dirty="0"/>
              <a:t>, </a:t>
            </a:r>
            <a:r>
              <a:rPr lang="en-US" dirty="0" err="1"/>
              <a:t>ticari</a:t>
            </a:r>
            <a:r>
              <a:rPr lang="en-US" dirty="0"/>
              <a:t>, </a:t>
            </a:r>
            <a:r>
              <a:rPr lang="en-US" dirty="0" err="1"/>
              <a:t>kurumsal</a:t>
            </a:r>
            <a:r>
              <a:rPr lang="en-US" dirty="0"/>
              <a:t> </a:t>
            </a:r>
            <a:r>
              <a:rPr lang="en-US" dirty="0" err="1"/>
              <a:t>veya</a:t>
            </a:r>
            <a:r>
              <a:rPr lang="en-US" dirty="0"/>
              <a:t> </a:t>
            </a:r>
            <a:r>
              <a:rPr lang="en-US" dirty="0" err="1"/>
              <a:t>eğitimsel</a:t>
            </a:r>
            <a:r>
              <a:rPr lang="en-US" dirty="0"/>
              <a:t> </a:t>
            </a:r>
            <a:r>
              <a:rPr lang="en-US" dirty="0" err="1"/>
              <a:t>amaç</a:t>
            </a:r>
            <a:r>
              <a:rPr lang="en-US" dirty="0"/>
              <a:t> </a:t>
            </a:r>
            <a:r>
              <a:rPr lang="en-US" dirty="0" err="1"/>
              <a:t>için</a:t>
            </a:r>
            <a:r>
              <a:rPr lang="en-US" dirty="0"/>
              <a:t> </a:t>
            </a:r>
            <a:r>
              <a:rPr lang="en-US" dirty="0" err="1"/>
              <a:t>ücretsiz</a:t>
            </a:r>
            <a:r>
              <a:rPr lang="en-US" dirty="0"/>
              <a:t> </a:t>
            </a:r>
            <a:r>
              <a:rPr lang="en-US" dirty="0" err="1"/>
              <a:t>olarak</a:t>
            </a:r>
            <a:r>
              <a:rPr lang="en-US" dirty="0"/>
              <a:t> </a:t>
            </a:r>
            <a:r>
              <a:rPr lang="en-US" dirty="0" err="1"/>
              <a:t>kullanılabilir</a:t>
            </a:r>
            <a:r>
              <a:rPr lang="en-US" dirty="0"/>
              <a:t> </a:t>
            </a:r>
            <a:r>
              <a:rPr lang="en-US" dirty="0" err="1"/>
              <a:t>ve</a:t>
            </a:r>
            <a:r>
              <a:rPr lang="en-US" dirty="0"/>
              <a:t> </a:t>
            </a:r>
            <a:r>
              <a:rPr lang="en-US" dirty="0" err="1"/>
              <a:t>istediğiniz</a:t>
            </a:r>
            <a:r>
              <a:rPr lang="en-US" dirty="0"/>
              <a:t> </a:t>
            </a:r>
            <a:r>
              <a:rPr lang="en-US" dirty="0" err="1"/>
              <a:t>kadar</a:t>
            </a:r>
            <a:r>
              <a:rPr lang="en-US" dirty="0"/>
              <a:t> </a:t>
            </a:r>
            <a:r>
              <a:rPr lang="en-US" dirty="0" err="1"/>
              <a:t>farklı</a:t>
            </a:r>
            <a:r>
              <a:rPr lang="en-US" dirty="0"/>
              <a:t> </a:t>
            </a:r>
            <a:r>
              <a:rPr lang="en-US" dirty="0" err="1"/>
              <a:t>bilgisayara</a:t>
            </a:r>
            <a:r>
              <a:rPr lang="en-US" dirty="0"/>
              <a:t> </a:t>
            </a:r>
            <a:r>
              <a:rPr lang="en-US" dirty="0" err="1"/>
              <a:t>kurulabilir</a:t>
            </a:r>
            <a:r>
              <a:rPr lang="en-US" dirty="0"/>
              <a:t>. </a:t>
            </a:r>
            <a:r>
              <a:rPr lang="en-US" dirty="0" err="1"/>
              <a:t>Tanıtım</a:t>
            </a:r>
            <a:r>
              <a:rPr lang="en-US" dirty="0"/>
              <a:t> </a:t>
            </a:r>
            <a:r>
              <a:rPr lang="en-US" dirty="0" err="1"/>
              <a:t>videosuna</a:t>
            </a:r>
            <a:r>
              <a:rPr lang="en-US" dirty="0"/>
              <a:t> </a:t>
            </a:r>
            <a:r>
              <a:rPr lang="en-US" dirty="0" err="1"/>
              <a:t>bir</a:t>
            </a:r>
            <a:r>
              <a:rPr lang="en-US" dirty="0"/>
              <a:t> </a:t>
            </a:r>
            <a:r>
              <a:rPr lang="en-US" dirty="0" err="1"/>
              <a:t>göz</a:t>
            </a:r>
            <a:r>
              <a:rPr lang="en-US" dirty="0"/>
              <a:t> </a:t>
            </a:r>
            <a:r>
              <a:rPr lang="en-US" dirty="0" err="1"/>
              <a:t>atın</a:t>
            </a:r>
            <a:r>
              <a:rPr lang="en-US" dirty="0"/>
              <a:t> </a:t>
            </a:r>
            <a:r>
              <a:rPr lang="en-US" dirty="0" err="1"/>
              <a:t>ve</a:t>
            </a:r>
            <a:r>
              <a:rPr lang="en-US" dirty="0"/>
              <a:t> </a:t>
            </a:r>
            <a:r>
              <a:rPr lang="en-US" dirty="0" err="1"/>
              <a:t>sizin</a:t>
            </a:r>
            <a:r>
              <a:rPr lang="en-US" dirty="0"/>
              <a:t> </a:t>
            </a:r>
            <a:r>
              <a:rPr lang="en-US" dirty="0" err="1"/>
              <a:t>için</a:t>
            </a:r>
            <a:r>
              <a:rPr lang="en-US" dirty="0"/>
              <a:t> </a:t>
            </a:r>
            <a:r>
              <a:rPr lang="en-US" dirty="0" err="1"/>
              <a:t>uygunsa</a:t>
            </a:r>
            <a:r>
              <a:rPr lang="en-US" dirty="0"/>
              <a:t> </a:t>
            </a:r>
            <a:r>
              <a:rPr lang="en-US" dirty="0" err="1"/>
              <a:t>yazılımı</a:t>
            </a:r>
            <a:r>
              <a:rPr lang="en-US" dirty="0"/>
              <a:t> </a:t>
            </a:r>
            <a:r>
              <a:rPr lang="en-US" dirty="0" err="1"/>
              <a:t>indirmek</a:t>
            </a:r>
            <a:r>
              <a:rPr lang="en-US" dirty="0"/>
              <a:t> </a:t>
            </a:r>
            <a:r>
              <a:rPr lang="en-US" dirty="0" err="1"/>
              <a:t>için</a:t>
            </a:r>
            <a:r>
              <a:rPr lang="en-US" dirty="0"/>
              <a:t> </a:t>
            </a:r>
            <a:r>
              <a:rPr lang="en-US" dirty="0" err="1"/>
              <a:t>bu</a:t>
            </a:r>
            <a:r>
              <a:rPr lang="en-US" dirty="0"/>
              <a:t> </a:t>
            </a:r>
            <a:r>
              <a:rPr lang="en-US" dirty="0" err="1"/>
              <a:t>bağlantıyı</a:t>
            </a:r>
            <a:r>
              <a:rPr lang="en-US" dirty="0"/>
              <a:t> </a:t>
            </a:r>
            <a:r>
              <a:rPr lang="en-US" dirty="0" err="1"/>
              <a:t>kullanın</a:t>
            </a:r>
            <a:r>
              <a:rPr lang="en-US" dirty="0" smtClean="0"/>
              <a:t>:</a:t>
            </a:r>
            <a:r>
              <a:rPr lang="tr-TR" dirty="0" smtClean="0"/>
              <a:t> </a:t>
            </a:r>
            <a:r>
              <a:rPr lang="en-US" dirty="0" smtClean="0">
                <a:solidFill>
                  <a:srgbClr val="E43794"/>
                </a:solidFill>
                <a:hlinkClick r:id="rId3">
                  <a:extLst>
                    <a:ext uri="{A12FA001-AC4F-418D-AE19-62706E023703}">
                      <ahyp:hlinkClr xmlns="" xmlns:ahyp="http://schemas.microsoft.com/office/drawing/2018/hyperlinkcolor" val="tx"/>
                    </a:ext>
                  </a:extLst>
                </a:hlinkClick>
              </a:rPr>
              <a:t>Audacity</a:t>
            </a:r>
            <a:r>
              <a:rPr lang="tr-TR" dirty="0" smtClean="0">
                <a:solidFill>
                  <a:srgbClr val="E43794"/>
                </a:solidFill>
                <a:hlinkClick r:id="rId3">
                  <a:extLst>
                    <a:ext uri="{A12FA001-AC4F-418D-AE19-62706E023703}">
                      <ahyp:hlinkClr xmlns="" xmlns:ahyp="http://schemas.microsoft.com/office/drawing/2018/hyperlinkcolor" val="tx"/>
                    </a:ext>
                  </a:extLst>
                </a:hlinkClick>
              </a:rPr>
              <a:t> Yükleme</a:t>
            </a:r>
            <a:endParaRPr lang="en-US" dirty="0">
              <a:solidFill>
                <a:srgbClr val="E43794"/>
              </a:solidFill>
            </a:endParaRPr>
          </a:p>
          <a:p>
            <a:r>
              <a:rPr lang="en-US" dirty="0" err="1"/>
              <a:t>Kurulum</a:t>
            </a:r>
            <a:r>
              <a:rPr lang="en-US" dirty="0"/>
              <a:t> </a:t>
            </a:r>
            <a:r>
              <a:rPr lang="en-US" dirty="0" err="1"/>
              <a:t>ve</a:t>
            </a:r>
            <a:r>
              <a:rPr lang="en-US" dirty="0"/>
              <a:t> </a:t>
            </a:r>
            <a:r>
              <a:rPr lang="en-US" dirty="0" err="1"/>
              <a:t>düzenleme</a:t>
            </a:r>
            <a:r>
              <a:rPr lang="en-US" dirty="0"/>
              <a:t> </a:t>
            </a:r>
            <a:r>
              <a:rPr lang="en-US" dirty="0" err="1"/>
              <a:t>kılavuzları</a:t>
            </a:r>
            <a:r>
              <a:rPr lang="en-US" dirty="0"/>
              <a:t> </a:t>
            </a:r>
            <a:r>
              <a:rPr lang="en-US" dirty="0" err="1"/>
              <a:t>destek</a:t>
            </a:r>
            <a:r>
              <a:rPr lang="en-US" dirty="0"/>
              <a:t> </a:t>
            </a:r>
            <a:r>
              <a:rPr lang="en-US" dirty="0" err="1"/>
              <a:t>sayfasındadır</a:t>
            </a:r>
            <a:r>
              <a:rPr lang="en-US" dirty="0" smtClean="0"/>
              <a:t>:</a:t>
            </a:r>
            <a:r>
              <a:rPr lang="tr-TR" dirty="0" smtClean="0"/>
              <a:t> </a:t>
            </a:r>
            <a:r>
              <a:rPr lang="en-US" dirty="0" smtClean="0">
                <a:solidFill>
                  <a:srgbClr val="E43794"/>
                </a:solidFill>
                <a:hlinkClick r:id="rId4">
                  <a:extLst>
                    <a:ext uri="{A12FA001-AC4F-418D-AE19-62706E023703}">
                      <ahyp:hlinkClr xmlns="" xmlns:ahyp="http://schemas.microsoft.com/office/drawing/2018/hyperlinkcolor" val="tx"/>
                    </a:ext>
                  </a:extLst>
                </a:hlinkClick>
              </a:rPr>
              <a:t>Audacity </a:t>
            </a:r>
            <a:r>
              <a:rPr lang="tr-TR" dirty="0" smtClean="0">
                <a:solidFill>
                  <a:srgbClr val="E43794"/>
                </a:solidFill>
                <a:hlinkClick r:id="rId4">
                  <a:extLst>
                    <a:ext uri="{A12FA001-AC4F-418D-AE19-62706E023703}">
                      <ahyp:hlinkClr xmlns="" xmlns:ahyp="http://schemas.microsoft.com/office/drawing/2018/hyperlinkcolor" val="tx"/>
                    </a:ext>
                  </a:extLst>
                </a:hlinkClick>
              </a:rPr>
              <a:t>Destek</a:t>
            </a:r>
            <a:r>
              <a:rPr lang="en-US" dirty="0" smtClean="0">
                <a:solidFill>
                  <a:srgbClr val="E43794"/>
                </a:solidFill>
                <a:hlinkClick r:id="rId4">
                  <a:extLst>
                    <a:ext uri="{A12FA001-AC4F-418D-AE19-62706E023703}">
                      <ahyp:hlinkClr xmlns="" xmlns:ahyp="http://schemas.microsoft.com/office/drawing/2018/hyperlinkcolor" val="tx"/>
                    </a:ext>
                  </a:extLst>
                </a:hlinkClick>
              </a:rPr>
              <a:t> </a:t>
            </a:r>
            <a:endParaRPr lang="en-US" dirty="0">
              <a:solidFill>
                <a:srgbClr val="E43794"/>
              </a:solidFill>
            </a:endParaRPr>
          </a:p>
          <a:p>
            <a:endParaRPr lang="en-US" dirty="0"/>
          </a:p>
          <a:p>
            <a:r>
              <a:rPr lang="en-US" dirty="0" err="1"/>
              <a:t>Ücretsiz</a:t>
            </a:r>
            <a:r>
              <a:rPr lang="en-US" dirty="0"/>
              <a:t> </a:t>
            </a:r>
            <a:r>
              <a:rPr lang="en-US" dirty="0" err="1"/>
              <a:t>bir</a:t>
            </a:r>
            <a:r>
              <a:rPr lang="en-US" dirty="0"/>
              <a:t> </a:t>
            </a:r>
            <a:r>
              <a:rPr lang="en-US" dirty="0" err="1"/>
              <a:t>hizmet</a:t>
            </a:r>
            <a:r>
              <a:rPr lang="en-US" dirty="0"/>
              <a:t> </a:t>
            </a:r>
            <a:r>
              <a:rPr lang="en-US" dirty="0" err="1"/>
              <a:t>olarak</a:t>
            </a:r>
            <a:r>
              <a:rPr lang="en-US" dirty="0"/>
              <a:t> </a:t>
            </a:r>
            <a:r>
              <a:rPr lang="en-US" dirty="0" err="1"/>
              <a:t>sunulan</a:t>
            </a:r>
            <a:r>
              <a:rPr lang="en-US" dirty="0"/>
              <a:t> </a:t>
            </a:r>
            <a:r>
              <a:rPr lang="en-US" dirty="0" err="1"/>
              <a:t>destek</a:t>
            </a:r>
            <a:r>
              <a:rPr lang="en-US" dirty="0"/>
              <a:t> </a:t>
            </a:r>
            <a:r>
              <a:rPr lang="en-US" dirty="0" err="1"/>
              <a:t>seviyesi</a:t>
            </a:r>
            <a:r>
              <a:rPr lang="en-US" dirty="0"/>
              <a:t> </a:t>
            </a:r>
            <a:r>
              <a:rPr lang="en-US" dirty="0" err="1"/>
              <a:t>sınırlıdır</a:t>
            </a:r>
            <a:r>
              <a:rPr lang="en-US" dirty="0"/>
              <a:t>, </a:t>
            </a:r>
            <a:r>
              <a:rPr lang="en-US" dirty="0" err="1"/>
              <a:t>ancak</a:t>
            </a:r>
            <a:r>
              <a:rPr lang="en-US" dirty="0"/>
              <a:t> </a:t>
            </a:r>
            <a:r>
              <a:rPr lang="en-US" dirty="0" err="1"/>
              <a:t>kılavuzlara</a:t>
            </a:r>
            <a:r>
              <a:rPr lang="en-US" dirty="0"/>
              <a:t> </a:t>
            </a:r>
            <a:r>
              <a:rPr lang="en-US" dirty="0" err="1"/>
              <a:t>ve</a:t>
            </a:r>
            <a:r>
              <a:rPr lang="en-US" dirty="0"/>
              <a:t> </a:t>
            </a:r>
            <a:r>
              <a:rPr lang="en-US" dirty="0" err="1"/>
              <a:t>kılavuzlara</a:t>
            </a:r>
            <a:r>
              <a:rPr lang="en-US" dirty="0"/>
              <a:t> </a:t>
            </a:r>
            <a:r>
              <a:rPr lang="en-US" dirty="0" err="1"/>
              <a:t>erişim</a:t>
            </a:r>
            <a:r>
              <a:rPr lang="en-US" dirty="0"/>
              <a:t> </a:t>
            </a:r>
            <a:r>
              <a:rPr lang="en-US" dirty="0" err="1"/>
              <a:t>için</a:t>
            </a:r>
            <a:r>
              <a:rPr lang="en-US" dirty="0"/>
              <a:t> </a:t>
            </a:r>
            <a:r>
              <a:rPr lang="en-US" dirty="0" err="1"/>
              <a:t>Wiki'lerini</a:t>
            </a:r>
            <a:r>
              <a:rPr lang="en-US" dirty="0"/>
              <a:t> de </a:t>
            </a:r>
            <a:r>
              <a:rPr lang="en-US" dirty="0" err="1"/>
              <a:t>ziyaret</a:t>
            </a:r>
            <a:r>
              <a:rPr lang="en-US" dirty="0"/>
              <a:t> </a:t>
            </a:r>
            <a:r>
              <a:rPr lang="en-US" dirty="0" err="1"/>
              <a:t>edebilirsiniz</a:t>
            </a:r>
            <a:r>
              <a:rPr lang="en-US" dirty="0" smtClean="0"/>
              <a:t>:</a:t>
            </a:r>
            <a:r>
              <a:rPr lang="en-US" dirty="0" smtClean="0"/>
              <a:t> </a:t>
            </a:r>
            <a:r>
              <a:rPr lang="en-US" dirty="0">
                <a:solidFill>
                  <a:srgbClr val="E43794"/>
                </a:solidFill>
                <a:hlinkClick r:id="rId5">
                  <a:extLst>
                    <a:ext uri="{A12FA001-AC4F-418D-AE19-62706E023703}">
                      <ahyp:hlinkClr xmlns="" xmlns:ahyp="http://schemas.microsoft.com/office/drawing/2018/hyperlinkcolor" val="tx"/>
                    </a:ext>
                  </a:extLst>
                </a:hlinkClick>
              </a:rPr>
              <a:t>Audacity </a:t>
            </a:r>
            <a:r>
              <a:rPr lang="en-US" dirty="0" smtClean="0">
                <a:solidFill>
                  <a:srgbClr val="E43794"/>
                </a:solidFill>
                <a:hlinkClick r:id="rId5">
                  <a:extLst>
                    <a:ext uri="{A12FA001-AC4F-418D-AE19-62706E023703}">
                      <ahyp:hlinkClr xmlns="" xmlns:ahyp="http://schemas.microsoft.com/office/drawing/2018/hyperlinkcolor" val="tx"/>
                    </a:ext>
                  </a:extLst>
                </a:hlinkClick>
              </a:rPr>
              <a:t>Wiki</a:t>
            </a:r>
            <a:r>
              <a:rPr lang="tr-TR" dirty="0" smtClean="0">
                <a:solidFill>
                  <a:srgbClr val="E43794"/>
                </a:solidFill>
                <a:hlinkClick r:id="rId5">
                  <a:extLst>
                    <a:ext uri="{A12FA001-AC4F-418D-AE19-62706E023703}">
                      <ahyp:hlinkClr xmlns="" xmlns:ahyp="http://schemas.microsoft.com/office/drawing/2018/hyperlinkcolor" val="tx"/>
                    </a:ext>
                  </a:extLst>
                </a:hlinkClick>
              </a:rPr>
              <a:t> </a:t>
            </a:r>
            <a:r>
              <a:rPr lang="tr-TR" dirty="0" err="1" smtClean="0">
                <a:solidFill>
                  <a:srgbClr val="E43794"/>
                </a:solidFill>
                <a:hlinkClick r:id="rId5">
                  <a:extLst>
                    <a:ext uri="{A12FA001-AC4F-418D-AE19-62706E023703}">
                      <ahyp:hlinkClr xmlns="" xmlns:ahyp="http://schemas.microsoft.com/office/drawing/2018/hyperlinkcolor" val="tx"/>
                    </a:ext>
                  </a:extLst>
                </a:hlinkClick>
              </a:rPr>
              <a:t>Anasayfa</a:t>
            </a:r>
            <a:endParaRPr lang="en-US" dirty="0">
              <a:solidFill>
                <a:srgbClr val="E43794"/>
              </a:solidFill>
            </a:endParaRPr>
          </a:p>
          <a:p>
            <a:r>
              <a:rPr lang="en-US" dirty="0"/>
              <a:t> </a:t>
            </a:r>
          </a:p>
          <a:p>
            <a:r>
              <a:rPr lang="tr-TR" dirty="0" smtClean="0"/>
              <a:t>Tanıtım Videosu</a:t>
            </a:r>
            <a:r>
              <a:rPr lang="en-US" dirty="0" smtClean="0"/>
              <a:t>: </a:t>
            </a:r>
            <a:r>
              <a:rPr lang="tr-TR" dirty="0" smtClean="0">
                <a:solidFill>
                  <a:srgbClr val="E43794"/>
                </a:solidFill>
                <a:hlinkClick r:id="rId6">
                  <a:extLst>
                    <a:ext uri="{A12FA001-AC4F-418D-AE19-62706E023703}">
                      <ahyp:hlinkClr xmlns="" xmlns:ahyp="http://schemas.microsoft.com/office/drawing/2018/hyperlinkcolor" val="tx"/>
                    </a:ext>
                  </a:extLst>
                </a:hlinkClick>
              </a:rPr>
              <a:t>Aşama </a:t>
            </a:r>
            <a:r>
              <a:rPr lang="tr-TR" dirty="0" err="1" smtClean="0">
                <a:solidFill>
                  <a:srgbClr val="E43794"/>
                </a:solidFill>
                <a:hlinkClick r:id="rId6">
                  <a:extLst>
                    <a:ext uri="{A12FA001-AC4F-418D-AE19-62706E023703}">
                      <ahyp:hlinkClr xmlns="" xmlns:ahyp="http://schemas.microsoft.com/office/drawing/2018/hyperlinkcolor" val="tx"/>
                    </a:ext>
                  </a:extLst>
                </a:hlinkClick>
              </a:rPr>
              <a:t>aşama</a:t>
            </a:r>
            <a:r>
              <a:rPr lang="tr-TR" dirty="0" smtClean="0">
                <a:solidFill>
                  <a:srgbClr val="E43794"/>
                </a:solidFill>
                <a:hlinkClick r:id="rId6">
                  <a:extLst>
                    <a:ext uri="{A12FA001-AC4F-418D-AE19-62706E023703}">
                      <ahyp:hlinkClr xmlns="" xmlns:ahyp="http://schemas.microsoft.com/office/drawing/2018/hyperlinkcolor" val="tx"/>
                    </a:ext>
                  </a:extLst>
                </a:hlinkClick>
              </a:rPr>
              <a:t> eğitmen</a:t>
            </a:r>
            <a:endParaRPr lang="en-US" dirty="0">
              <a:solidFill>
                <a:srgbClr val="E43794"/>
              </a:solidFill>
            </a:endParaRPr>
          </a:p>
          <a:p>
            <a:endParaRPr lang="en-US" dirty="0"/>
          </a:p>
        </p:txBody>
      </p:sp>
      <p:sp>
        <p:nvSpPr>
          <p:cNvPr id="11" name="Text Placeholder 10">
            <a:extLst>
              <a:ext uri="{FF2B5EF4-FFF2-40B4-BE49-F238E27FC236}">
                <a16:creationId xmlns="" xmlns:a16="http://schemas.microsoft.com/office/drawing/2014/main" id="{97BA12B1-6009-2B17-CC0F-0E2AFADA6532}"/>
              </a:ext>
            </a:extLst>
          </p:cNvPr>
          <p:cNvSpPr>
            <a:spLocks noGrp="1"/>
          </p:cNvSpPr>
          <p:nvPr>
            <p:ph type="body" sz="quarter" idx="23"/>
          </p:nvPr>
        </p:nvSpPr>
        <p:spPr>
          <a:xfrm>
            <a:off x="1157426" y="4208280"/>
            <a:ext cx="5890479" cy="1044944"/>
          </a:xfrm>
        </p:spPr>
        <p:txBody>
          <a:bodyPr/>
          <a:lstStyle/>
          <a:p>
            <a:r>
              <a:rPr lang="en-US" dirty="0" err="1"/>
              <a:t>Ses</a:t>
            </a:r>
            <a:r>
              <a:rPr lang="en-US" dirty="0"/>
              <a:t>, </a:t>
            </a:r>
            <a:r>
              <a:rPr lang="en-US" dirty="0" err="1"/>
              <a:t>miras</a:t>
            </a:r>
            <a:r>
              <a:rPr lang="en-US" dirty="0"/>
              <a:t> </a:t>
            </a:r>
            <a:r>
              <a:rPr lang="en-US" dirty="0" err="1"/>
              <a:t>deneyimlerini</a:t>
            </a:r>
            <a:r>
              <a:rPr lang="en-US" dirty="0"/>
              <a:t> </a:t>
            </a:r>
            <a:r>
              <a:rPr lang="en-US" dirty="0" err="1"/>
              <a:t>sürükleyici</a:t>
            </a:r>
            <a:r>
              <a:rPr lang="en-US" dirty="0"/>
              <a:t> hale </a:t>
            </a:r>
            <a:r>
              <a:rPr lang="en-US" dirty="0" err="1"/>
              <a:t>getirmede</a:t>
            </a:r>
            <a:r>
              <a:rPr lang="en-US" dirty="0"/>
              <a:t> </a:t>
            </a:r>
            <a:r>
              <a:rPr lang="en-US" dirty="0" err="1"/>
              <a:t>önemli</a:t>
            </a:r>
            <a:r>
              <a:rPr lang="en-US" dirty="0"/>
              <a:t> </a:t>
            </a:r>
            <a:r>
              <a:rPr lang="en-US" dirty="0" err="1"/>
              <a:t>bir</a:t>
            </a:r>
            <a:r>
              <a:rPr lang="en-US" dirty="0"/>
              <a:t> </a:t>
            </a:r>
            <a:r>
              <a:rPr lang="en-US" dirty="0" err="1"/>
              <a:t>faktördür</a:t>
            </a:r>
            <a:r>
              <a:rPr lang="en-US" dirty="0"/>
              <a:t>. </a:t>
            </a:r>
            <a:r>
              <a:rPr lang="en-US" dirty="0" err="1"/>
              <a:t>Sesler</a:t>
            </a:r>
            <a:r>
              <a:rPr lang="en-US" dirty="0"/>
              <a:t>, </a:t>
            </a:r>
            <a:r>
              <a:rPr lang="en-US" dirty="0" err="1"/>
              <a:t>müzik</a:t>
            </a:r>
            <a:r>
              <a:rPr lang="en-US" dirty="0"/>
              <a:t> </a:t>
            </a:r>
            <a:r>
              <a:rPr lang="en-US" dirty="0" err="1"/>
              <a:t>veya</a:t>
            </a:r>
            <a:r>
              <a:rPr lang="en-US" dirty="0"/>
              <a:t> </a:t>
            </a:r>
            <a:r>
              <a:rPr lang="en-US" dirty="0" err="1"/>
              <a:t>ses</a:t>
            </a:r>
            <a:r>
              <a:rPr lang="en-US" dirty="0"/>
              <a:t> </a:t>
            </a:r>
            <a:r>
              <a:rPr lang="en-US" dirty="0" err="1"/>
              <a:t>manzaraları</a:t>
            </a:r>
            <a:r>
              <a:rPr lang="en-US" dirty="0"/>
              <a:t> </a:t>
            </a:r>
            <a:r>
              <a:rPr lang="en-US" dirty="0" err="1"/>
              <a:t>olsun</a:t>
            </a:r>
            <a:r>
              <a:rPr lang="en-US" dirty="0"/>
              <a:t>, </a:t>
            </a:r>
            <a:r>
              <a:rPr lang="en-US" dirty="0" err="1"/>
              <a:t>ses</a:t>
            </a:r>
            <a:r>
              <a:rPr lang="en-US" dirty="0"/>
              <a:t> </a:t>
            </a:r>
            <a:r>
              <a:rPr lang="en-US" dirty="0" err="1"/>
              <a:t>çok</a:t>
            </a:r>
            <a:r>
              <a:rPr lang="en-US" dirty="0"/>
              <a:t> </a:t>
            </a:r>
            <a:r>
              <a:rPr lang="en-US" dirty="0" err="1"/>
              <a:t>çağrıştırıcı</a:t>
            </a:r>
            <a:r>
              <a:rPr lang="en-US" dirty="0"/>
              <a:t> </a:t>
            </a:r>
            <a:r>
              <a:rPr lang="en-US" dirty="0" err="1"/>
              <a:t>olabilir</a:t>
            </a:r>
            <a:r>
              <a:rPr lang="en-US" dirty="0"/>
              <a:t> </a:t>
            </a:r>
            <a:r>
              <a:rPr lang="en-US" dirty="0" err="1"/>
              <a:t>ve</a:t>
            </a:r>
            <a:r>
              <a:rPr lang="en-US" dirty="0"/>
              <a:t> </a:t>
            </a:r>
            <a:r>
              <a:rPr lang="en-US" dirty="0" err="1"/>
              <a:t>dinleyiciyi</a:t>
            </a:r>
            <a:r>
              <a:rPr lang="en-US" dirty="0"/>
              <a:t> </a:t>
            </a:r>
            <a:r>
              <a:rPr lang="en-US" dirty="0" err="1"/>
              <a:t>farklı</a:t>
            </a:r>
            <a:r>
              <a:rPr lang="en-US" dirty="0"/>
              <a:t> </a:t>
            </a:r>
            <a:r>
              <a:rPr lang="en-US" dirty="0" err="1"/>
              <a:t>bir</a:t>
            </a:r>
            <a:r>
              <a:rPr lang="en-US" dirty="0"/>
              <a:t> </a:t>
            </a:r>
            <a:r>
              <a:rPr lang="en-US" dirty="0" err="1"/>
              <a:t>zamana</a:t>
            </a:r>
            <a:r>
              <a:rPr lang="en-US" dirty="0"/>
              <a:t> </a:t>
            </a:r>
            <a:r>
              <a:rPr lang="en-US" dirty="0" err="1"/>
              <a:t>veya</a:t>
            </a:r>
            <a:r>
              <a:rPr lang="en-US" dirty="0"/>
              <a:t> </a:t>
            </a:r>
            <a:r>
              <a:rPr lang="en-US" dirty="0" err="1"/>
              <a:t>yere</a:t>
            </a:r>
            <a:r>
              <a:rPr lang="en-US" dirty="0"/>
              <a:t> </a:t>
            </a:r>
            <a:r>
              <a:rPr lang="en-US" dirty="0" err="1"/>
              <a:t>taşıyabilir</a:t>
            </a:r>
            <a:r>
              <a:rPr lang="en-US" dirty="0"/>
              <a:t>. </a:t>
            </a:r>
            <a:r>
              <a:rPr lang="en-US" dirty="0" err="1"/>
              <a:t>Audacity'yi</a:t>
            </a:r>
            <a:r>
              <a:rPr lang="en-US" dirty="0"/>
              <a:t> </a:t>
            </a:r>
            <a:r>
              <a:rPr lang="en-US" dirty="0" err="1"/>
              <a:t>doğrudan</a:t>
            </a:r>
            <a:r>
              <a:rPr lang="en-US" dirty="0"/>
              <a:t> </a:t>
            </a:r>
            <a:r>
              <a:rPr lang="en-US" dirty="0" err="1"/>
              <a:t>kaydetmek</a:t>
            </a:r>
            <a:r>
              <a:rPr lang="en-US" dirty="0"/>
              <a:t> </a:t>
            </a:r>
            <a:r>
              <a:rPr lang="en-US" dirty="0" err="1"/>
              <a:t>veya</a:t>
            </a:r>
            <a:r>
              <a:rPr lang="en-US" dirty="0"/>
              <a:t> </a:t>
            </a:r>
            <a:r>
              <a:rPr lang="en-US" dirty="0" err="1"/>
              <a:t>diğer</a:t>
            </a:r>
            <a:r>
              <a:rPr lang="en-US" dirty="0"/>
              <a:t> </a:t>
            </a:r>
            <a:r>
              <a:rPr lang="en-US" dirty="0" err="1"/>
              <a:t>ortamlardan</a:t>
            </a:r>
            <a:r>
              <a:rPr lang="en-US" dirty="0"/>
              <a:t> </a:t>
            </a:r>
            <a:r>
              <a:rPr lang="en-US" dirty="0" err="1"/>
              <a:t>kayıtları</a:t>
            </a:r>
            <a:r>
              <a:rPr lang="en-US" dirty="0"/>
              <a:t> </a:t>
            </a:r>
            <a:r>
              <a:rPr lang="en-US" dirty="0" err="1"/>
              <a:t>dijital</a:t>
            </a:r>
            <a:r>
              <a:rPr lang="en-US" dirty="0"/>
              <a:t> </a:t>
            </a:r>
            <a:r>
              <a:rPr lang="en-US" dirty="0" err="1"/>
              <a:t>ortama</a:t>
            </a:r>
            <a:r>
              <a:rPr lang="en-US" dirty="0"/>
              <a:t> </a:t>
            </a:r>
            <a:r>
              <a:rPr lang="en-US" dirty="0" err="1"/>
              <a:t>aktarmak</a:t>
            </a:r>
            <a:r>
              <a:rPr lang="en-US" dirty="0"/>
              <a:t>, </a:t>
            </a:r>
            <a:r>
              <a:rPr lang="en-US" dirty="0" err="1"/>
              <a:t>ses</a:t>
            </a:r>
            <a:r>
              <a:rPr lang="en-US" dirty="0"/>
              <a:t> </a:t>
            </a:r>
            <a:r>
              <a:rPr lang="en-US" dirty="0" err="1"/>
              <a:t>kalitesini</a:t>
            </a:r>
            <a:r>
              <a:rPr lang="en-US" dirty="0"/>
              <a:t> </a:t>
            </a:r>
            <a:r>
              <a:rPr lang="en-US" dirty="0" err="1"/>
              <a:t>iyileştirmek</a:t>
            </a:r>
            <a:r>
              <a:rPr lang="en-US" dirty="0"/>
              <a:t>, </a:t>
            </a:r>
            <a:r>
              <a:rPr lang="en-US" dirty="0" err="1"/>
              <a:t>kayıtları</a:t>
            </a:r>
            <a:r>
              <a:rPr lang="en-US" dirty="0"/>
              <a:t> </a:t>
            </a:r>
            <a:r>
              <a:rPr lang="en-US" dirty="0" err="1"/>
              <a:t>birleştirmek</a:t>
            </a:r>
            <a:r>
              <a:rPr lang="en-US" dirty="0"/>
              <a:t>, </a:t>
            </a:r>
            <a:r>
              <a:rPr lang="en-US" dirty="0" err="1"/>
              <a:t>özel</a:t>
            </a:r>
            <a:r>
              <a:rPr lang="en-US" dirty="0"/>
              <a:t> </a:t>
            </a:r>
            <a:r>
              <a:rPr lang="en-US" dirty="0" err="1"/>
              <a:t>efektler</a:t>
            </a:r>
            <a:r>
              <a:rPr lang="en-US" dirty="0"/>
              <a:t> </a:t>
            </a:r>
            <a:r>
              <a:rPr lang="en-US" dirty="0" err="1"/>
              <a:t>eklemek</a:t>
            </a:r>
            <a:r>
              <a:rPr lang="en-US" dirty="0"/>
              <a:t> </a:t>
            </a:r>
            <a:r>
              <a:rPr lang="en-US" dirty="0" err="1"/>
              <a:t>ve</a:t>
            </a:r>
            <a:r>
              <a:rPr lang="en-US" dirty="0"/>
              <a:t> </a:t>
            </a:r>
            <a:r>
              <a:rPr lang="en-US" dirty="0" err="1"/>
              <a:t>bitmiş</a:t>
            </a:r>
            <a:r>
              <a:rPr lang="en-US" dirty="0"/>
              <a:t> </a:t>
            </a:r>
            <a:r>
              <a:rPr lang="en-US" dirty="0" err="1"/>
              <a:t>ses</a:t>
            </a:r>
            <a:r>
              <a:rPr lang="en-US" dirty="0"/>
              <a:t> </a:t>
            </a:r>
            <a:r>
              <a:rPr lang="en-US" dirty="0" err="1"/>
              <a:t>parçanızı</a:t>
            </a:r>
            <a:r>
              <a:rPr lang="en-US" dirty="0"/>
              <a:t> </a:t>
            </a:r>
            <a:r>
              <a:rPr lang="en-US" dirty="0" err="1"/>
              <a:t>farklı</a:t>
            </a:r>
            <a:r>
              <a:rPr lang="en-US" dirty="0"/>
              <a:t> </a:t>
            </a:r>
            <a:r>
              <a:rPr lang="en-US" dirty="0" err="1"/>
              <a:t>formatlarda</a:t>
            </a:r>
            <a:r>
              <a:rPr lang="en-US" dirty="0"/>
              <a:t> </a:t>
            </a:r>
            <a:r>
              <a:rPr lang="en-US" dirty="0" err="1"/>
              <a:t>dışa</a:t>
            </a:r>
            <a:r>
              <a:rPr lang="en-US" dirty="0"/>
              <a:t> </a:t>
            </a:r>
            <a:r>
              <a:rPr lang="en-US" dirty="0" err="1"/>
              <a:t>aktarmak</a:t>
            </a:r>
            <a:r>
              <a:rPr lang="en-US" dirty="0"/>
              <a:t> </a:t>
            </a:r>
            <a:r>
              <a:rPr lang="en-US" dirty="0" err="1"/>
              <a:t>için</a:t>
            </a:r>
            <a:r>
              <a:rPr lang="en-US" dirty="0"/>
              <a:t> </a:t>
            </a:r>
            <a:r>
              <a:rPr lang="en-US" dirty="0" err="1"/>
              <a:t>kullanabilirsiniz</a:t>
            </a:r>
            <a:r>
              <a:rPr lang="en-US" dirty="0"/>
              <a:t>. Bu, </a:t>
            </a:r>
            <a:r>
              <a:rPr lang="en-US" dirty="0" err="1"/>
              <a:t>podcast'lerinizi</a:t>
            </a:r>
            <a:r>
              <a:rPr lang="en-US" dirty="0"/>
              <a:t> </a:t>
            </a:r>
            <a:r>
              <a:rPr lang="en-US" dirty="0" err="1"/>
              <a:t>veya</a:t>
            </a:r>
            <a:r>
              <a:rPr lang="en-US" dirty="0"/>
              <a:t> </a:t>
            </a:r>
            <a:r>
              <a:rPr lang="en-US" dirty="0" err="1"/>
              <a:t>müziklerinizi</a:t>
            </a:r>
            <a:r>
              <a:rPr lang="en-US" dirty="0"/>
              <a:t>, </a:t>
            </a:r>
            <a:r>
              <a:rPr lang="en-US" dirty="0" err="1"/>
              <a:t>diğer</a:t>
            </a:r>
            <a:r>
              <a:rPr lang="en-US" dirty="0"/>
              <a:t> </a:t>
            </a:r>
            <a:r>
              <a:rPr lang="en-US" dirty="0" err="1"/>
              <a:t>miras</a:t>
            </a:r>
            <a:r>
              <a:rPr lang="en-US" dirty="0"/>
              <a:t> </a:t>
            </a:r>
            <a:r>
              <a:rPr lang="en-US" dirty="0" err="1"/>
              <a:t>siteleri</a:t>
            </a:r>
            <a:r>
              <a:rPr lang="en-US" dirty="0"/>
              <a:t> </a:t>
            </a:r>
            <a:r>
              <a:rPr lang="en-US" dirty="0" err="1"/>
              <a:t>veya</a:t>
            </a:r>
            <a:r>
              <a:rPr lang="en-US" dirty="0"/>
              <a:t> </a:t>
            </a:r>
            <a:r>
              <a:rPr lang="en-US" dirty="0" err="1"/>
              <a:t>işletmeler</a:t>
            </a:r>
            <a:r>
              <a:rPr lang="en-US" dirty="0"/>
              <a:t> </a:t>
            </a:r>
            <a:r>
              <a:rPr lang="en-US" dirty="0" err="1"/>
              <a:t>tarafından</a:t>
            </a:r>
            <a:r>
              <a:rPr lang="en-US" dirty="0"/>
              <a:t> </a:t>
            </a:r>
            <a:r>
              <a:rPr lang="en-US" dirty="0" err="1"/>
              <a:t>sağlanan</a:t>
            </a:r>
            <a:r>
              <a:rPr lang="en-US" dirty="0"/>
              <a:t> </a:t>
            </a:r>
            <a:r>
              <a:rPr lang="en-US" dirty="0" err="1"/>
              <a:t>giderek</a:t>
            </a:r>
            <a:r>
              <a:rPr lang="en-US" dirty="0"/>
              <a:t> </a:t>
            </a:r>
            <a:r>
              <a:rPr lang="en-US" dirty="0" err="1"/>
              <a:t>daha</a:t>
            </a:r>
            <a:r>
              <a:rPr lang="en-US" dirty="0"/>
              <a:t> </a:t>
            </a:r>
            <a:r>
              <a:rPr lang="en-US" dirty="0" err="1"/>
              <a:t>karmaşık</a:t>
            </a:r>
            <a:r>
              <a:rPr lang="en-US" dirty="0"/>
              <a:t> </a:t>
            </a:r>
            <a:r>
              <a:rPr lang="en-US" dirty="0" err="1"/>
              <a:t>ses</a:t>
            </a:r>
            <a:r>
              <a:rPr lang="en-US" dirty="0"/>
              <a:t> </a:t>
            </a:r>
            <a:r>
              <a:rPr lang="en-US" dirty="0" err="1"/>
              <a:t>deneyimlerine</a:t>
            </a:r>
            <a:r>
              <a:rPr lang="en-US" dirty="0"/>
              <a:t> </a:t>
            </a:r>
            <a:r>
              <a:rPr lang="en-US" dirty="0" err="1"/>
              <a:t>alışık</a:t>
            </a:r>
            <a:r>
              <a:rPr lang="en-US" dirty="0"/>
              <a:t> </a:t>
            </a:r>
            <a:r>
              <a:rPr lang="en-US" dirty="0" err="1"/>
              <a:t>olabilecek</a:t>
            </a:r>
            <a:r>
              <a:rPr lang="en-US" dirty="0"/>
              <a:t> </a:t>
            </a:r>
            <a:r>
              <a:rPr lang="en-US" dirty="0" err="1"/>
              <a:t>müşterileriniz</a:t>
            </a:r>
            <a:r>
              <a:rPr lang="en-US" dirty="0"/>
              <a:t> </a:t>
            </a:r>
            <a:r>
              <a:rPr lang="en-US" dirty="0" err="1"/>
              <a:t>için</a:t>
            </a:r>
            <a:r>
              <a:rPr lang="en-US" dirty="0"/>
              <a:t> </a:t>
            </a:r>
            <a:r>
              <a:rPr lang="en-US" dirty="0" err="1"/>
              <a:t>daha</a:t>
            </a:r>
            <a:r>
              <a:rPr lang="en-US" dirty="0"/>
              <a:t> </a:t>
            </a:r>
            <a:r>
              <a:rPr lang="en-US" dirty="0" err="1"/>
              <a:t>profesyonel</a:t>
            </a:r>
            <a:r>
              <a:rPr lang="en-US" dirty="0"/>
              <a:t> </a:t>
            </a:r>
            <a:r>
              <a:rPr lang="en-US" dirty="0" err="1"/>
              <a:t>ve</a:t>
            </a:r>
            <a:r>
              <a:rPr lang="en-US" dirty="0"/>
              <a:t> </a:t>
            </a:r>
            <a:r>
              <a:rPr lang="en-US" dirty="0" err="1"/>
              <a:t>ilgi</a:t>
            </a:r>
            <a:r>
              <a:rPr lang="en-US" dirty="0"/>
              <a:t> </a:t>
            </a:r>
            <a:r>
              <a:rPr lang="en-US" dirty="0" err="1"/>
              <a:t>çekici</a:t>
            </a:r>
            <a:r>
              <a:rPr lang="en-US" dirty="0"/>
              <a:t> hale </a:t>
            </a:r>
            <a:r>
              <a:rPr lang="en-US" dirty="0" err="1"/>
              <a:t>getirir</a:t>
            </a:r>
            <a:r>
              <a:rPr lang="en-US" dirty="0" smtClean="0"/>
              <a:t>.</a:t>
            </a:r>
            <a:r>
              <a:rPr lang="tr-TR" dirty="0" smtClean="0"/>
              <a:t> </a:t>
            </a:r>
            <a:endParaRPr lang="en-US" dirty="0"/>
          </a:p>
        </p:txBody>
      </p:sp>
      <p:sp>
        <p:nvSpPr>
          <p:cNvPr id="14" name="Text Placeholder 13">
            <a:extLst>
              <a:ext uri="{FF2B5EF4-FFF2-40B4-BE49-F238E27FC236}">
                <a16:creationId xmlns="" xmlns:a16="http://schemas.microsoft.com/office/drawing/2014/main" id="{FC0B2642-5B95-DB58-BEE6-5043C22DB40D}"/>
              </a:ext>
            </a:extLst>
          </p:cNvPr>
          <p:cNvSpPr>
            <a:spLocks noGrp="1"/>
          </p:cNvSpPr>
          <p:nvPr>
            <p:ph type="body" sz="quarter" idx="24"/>
          </p:nvPr>
        </p:nvSpPr>
        <p:spPr/>
        <p:txBody>
          <a:bodyPr/>
          <a:lstStyle/>
          <a:p>
            <a:r>
              <a:rPr lang="en-US" b="1" dirty="0"/>
              <a:t>Audacity ® </a:t>
            </a:r>
            <a:r>
              <a:rPr lang="en-US" dirty="0" err="1"/>
              <a:t>ücretsiz</a:t>
            </a:r>
            <a:r>
              <a:rPr lang="en-US" dirty="0"/>
              <a:t>, </a:t>
            </a:r>
            <a:r>
              <a:rPr lang="en-US" dirty="0" err="1"/>
              <a:t>kullanımı</a:t>
            </a:r>
            <a:r>
              <a:rPr lang="en-US" dirty="0"/>
              <a:t> </a:t>
            </a:r>
            <a:r>
              <a:rPr lang="en-US" dirty="0" err="1"/>
              <a:t>kolay</a:t>
            </a:r>
            <a:r>
              <a:rPr lang="en-US" dirty="0"/>
              <a:t> </a:t>
            </a:r>
            <a:r>
              <a:rPr lang="en-US" dirty="0" err="1"/>
              <a:t>bir</a:t>
            </a:r>
            <a:r>
              <a:rPr lang="en-US" dirty="0"/>
              <a:t> </a:t>
            </a:r>
            <a:r>
              <a:rPr lang="en-US" dirty="0" err="1"/>
              <a:t>ses</a:t>
            </a:r>
            <a:r>
              <a:rPr lang="en-US" dirty="0"/>
              <a:t> </a:t>
            </a:r>
            <a:r>
              <a:rPr lang="en-US" dirty="0" err="1"/>
              <a:t>düzenleyici</a:t>
            </a:r>
            <a:r>
              <a:rPr lang="en-US" dirty="0"/>
              <a:t> </a:t>
            </a:r>
            <a:r>
              <a:rPr lang="en-US" dirty="0" err="1"/>
              <a:t>ve</a:t>
            </a:r>
            <a:r>
              <a:rPr lang="en-US" dirty="0"/>
              <a:t> </a:t>
            </a:r>
            <a:r>
              <a:rPr lang="en-US" dirty="0" err="1"/>
              <a:t>kaydedicidir</a:t>
            </a:r>
            <a:r>
              <a:rPr lang="en-US" dirty="0"/>
              <a:t>. </a:t>
            </a:r>
            <a:r>
              <a:rPr lang="en-US" dirty="0" err="1"/>
              <a:t>Audacity'yi</a:t>
            </a:r>
            <a:r>
              <a:rPr lang="en-US" dirty="0"/>
              <a:t> </a:t>
            </a:r>
            <a:r>
              <a:rPr lang="en-US" dirty="0" err="1"/>
              <a:t>podcast'ler</a:t>
            </a:r>
            <a:r>
              <a:rPr lang="en-US" dirty="0"/>
              <a:t> </a:t>
            </a:r>
            <a:r>
              <a:rPr lang="en-US" dirty="0" err="1"/>
              <a:t>ve</a:t>
            </a:r>
            <a:r>
              <a:rPr lang="en-US" dirty="0"/>
              <a:t> </a:t>
            </a:r>
            <a:r>
              <a:rPr lang="en-US" dirty="0" err="1"/>
              <a:t>diğer</a:t>
            </a:r>
            <a:r>
              <a:rPr lang="en-US" dirty="0"/>
              <a:t> </a:t>
            </a:r>
            <a:r>
              <a:rPr lang="en-US" dirty="0" err="1"/>
              <a:t>ses</a:t>
            </a:r>
            <a:r>
              <a:rPr lang="en-US" dirty="0"/>
              <a:t> </a:t>
            </a:r>
            <a:r>
              <a:rPr lang="en-US" dirty="0" err="1"/>
              <a:t>tabanlı</a:t>
            </a:r>
            <a:r>
              <a:rPr lang="en-US" dirty="0"/>
              <a:t> </a:t>
            </a:r>
            <a:r>
              <a:rPr lang="en-US" dirty="0" err="1"/>
              <a:t>ürünler</a:t>
            </a:r>
            <a:r>
              <a:rPr lang="en-US" dirty="0"/>
              <a:t> </a:t>
            </a:r>
            <a:r>
              <a:rPr lang="en-US" dirty="0" err="1"/>
              <a:t>oluşturmak</a:t>
            </a:r>
            <a:r>
              <a:rPr lang="en-US" dirty="0"/>
              <a:t> </a:t>
            </a:r>
            <a:r>
              <a:rPr lang="en-US" dirty="0" err="1"/>
              <a:t>için</a:t>
            </a:r>
            <a:r>
              <a:rPr lang="en-US" dirty="0"/>
              <a:t> </a:t>
            </a:r>
            <a:r>
              <a:rPr lang="en-US" dirty="0" err="1"/>
              <a:t>çok</a:t>
            </a:r>
            <a:r>
              <a:rPr lang="en-US" dirty="0"/>
              <a:t> </a:t>
            </a:r>
            <a:r>
              <a:rPr lang="en-US" dirty="0" err="1"/>
              <a:t>çeşitli</a:t>
            </a:r>
            <a:r>
              <a:rPr lang="en-US" dirty="0"/>
              <a:t> </a:t>
            </a:r>
            <a:r>
              <a:rPr lang="en-US" dirty="0" err="1"/>
              <a:t>ses</a:t>
            </a:r>
            <a:r>
              <a:rPr lang="en-US" dirty="0"/>
              <a:t> </a:t>
            </a:r>
            <a:r>
              <a:rPr lang="en-US" dirty="0" err="1"/>
              <a:t>formatlarını</a:t>
            </a:r>
            <a:r>
              <a:rPr lang="en-US" dirty="0"/>
              <a:t> </a:t>
            </a:r>
            <a:r>
              <a:rPr lang="en-US" dirty="0" err="1"/>
              <a:t>kaydetmek</a:t>
            </a:r>
            <a:r>
              <a:rPr lang="en-US" dirty="0"/>
              <a:t> </a:t>
            </a:r>
            <a:r>
              <a:rPr lang="en-US" dirty="0" err="1"/>
              <a:t>ve</a:t>
            </a:r>
            <a:r>
              <a:rPr lang="en-US" dirty="0"/>
              <a:t> </a:t>
            </a:r>
            <a:r>
              <a:rPr lang="en-US" dirty="0" err="1"/>
              <a:t>düzenlemek</a:t>
            </a:r>
            <a:r>
              <a:rPr lang="en-US" dirty="0"/>
              <a:t> </a:t>
            </a:r>
            <a:r>
              <a:rPr lang="en-US" dirty="0" err="1"/>
              <a:t>için</a:t>
            </a:r>
            <a:r>
              <a:rPr lang="en-US" dirty="0"/>
              <a:t> </a:t>
            </a:r>
            <a:r>
              <a:rPr lang="en-US" dirty="0" err="1"/>
              <a:t>kullanabilirsiniz</a:t>
            </a:r>
            <a:r>
              <a:rPr lang="en-US" dirty="0"/>
              <a:t>.</a:t>
            </a:r>
            <a:endParaRPr lang="en-US" dirty="0"/>
          </a:p>
        </p:txBody>
      </p:sp>
      <p:pic>
        <p:nvPicPr>
          <p:cNvPr id="47" name="Picture Placeholder 46">
            <a:extLst>
              <a:ext uri="{FF2B5EF4-FFF2-40B4-BE49-F238E27FC236}">
                <a16:creationId xmlns="" xmlns:a16="http://schemas.microsoft.com/office/drawing/2014/main" id="{493D54FB-6E56-CB7F-D83E-921866BFE914}"/>
              </a:ext>
            </a:extLst>
          </p:cNvPr>
          <p:cNvPicPr>
            <a:picLocks noGrp="1" noChangeAspect="1"/>
          </p:cNvPicPr>
          <p:nvPr>
            <p:ph type="pic" sz="quarter" idx="25"/>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60170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Portal Cyan">
      <a:dk1>
        <a:srgbClr val="000000"/>
      </a:dk1>
      <a:lt1>
        <a:srgbClr val="FFFFFF"/>
      </a:lt1>
      <a:dk2>
        <a:srgbClr val="000000"/>
      </a:dk2>
      <a:lt2>
        <a:srgbClr val="FFFFFF"/>
      </a:lt2>
      <a:accent1>
        <a:srgbClr val="384252"/>
      </a:accent1>
      <a:accent2>
        <a:srgbClr val="70A8AF"/>
      </a:accent2>
      <a:accent3>
        <a:srgbClr val="82B8BF"/>
      </a:accent3>
      <a:accent4>
        <a:srgbClr val="99C6CC"/>
      </a:accent4>
      <a:accent5>
        <a:srgbClr val="AECED2"/>
      </a:accent5>
      <a:accent6>
        <a:srgbClr val="CBDCDF"/>
      </a:accent6>
      <a:hlink>
        <a:srgbClr val="7F7F7F"/>
      </a:hlink>
      <a:folHlink>
        <a:srgbClr val="7F7F7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32666</TotalTime>
  <Words>4681</Words>
  <Application>Microsoft Office PowerPoint</Application>
  <PresentationFormat>Özel</PresentationFormat>
  <Paragraphs>387</Paragraphs>
  <Slides>26</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26</vt:i4>
      </vt:variant>
    </vt:vector>
  </HeadingPairs>
  <TitlesOfParts>
    <vt:vector size="35" baseType="lpstr">
      <vt:lpstr>Arial</vt:lpstr>
      <vt:lpstr>Avenir Book</vt:lpstr>
      <vt:lpstr>Calibri</vt:lpstr>
      <vt:lpstr>Calibri Light</vt:lpstr>
      <vt:lpstr>Montserrat</vt:lpstr>
      <vt:lpstr>Noto Sans</vt:lpstr>
      <vt:lpstr>Open Sans</vt:lpstr>
      <vt:lpstr>Times New Roman</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Robz</dc:creator>
  <cp:lastModifiedBy>Microsoft hesabı</cp:lastModifiedBy>
  <cp:revision>1338</cp:revision>
  <dcterms:created xsi:type="dcterms:W3CDTF">2016-05-11T14:31:01Z</dcterms:created>
  <dcterms:modified xsi:type="dcterms:W3CDTF">2022-09-30T07:47:02Z</dcterms:modified>
</cp:coreProperties>
</file>